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media/image57.png" ContentType="image/png"/>
  <Override PartName="/ppt/media/image1.png" ContentType="image/png"/>
  <Override PartName="/ppt/media/image62.png" ContentType="image/png"/>
  <Override PartName="/ppt/media/image8.wmf" ContentType="image/x-wmf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71.png" ContentType="image/png"/>
  <Override PartName="/ppt/media/image5.png" ContentType="image/png"/>
  <Override PartName="/ppt/media/image4.wmf" ContentType="image/x-wmf"/>
  <Override PartName="/ppt/media/image48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25.wmf" ContentType="image/x-wmf"/>
  <Override PartName="/ppt/media/image14.png" ContentType="image/png"/>
  <Override PartName="/ppt/media/image15.png" ContentType="image/png"/>
  <Override PartName="/ppt/media/image16.png" ContentType="image/png"/>
  <Override PartName="/ppt/media/image28.wmf" ContentType="image/x-wmf"/>
  <Override PartName="/ppt/media/image17.png" ContentType="image/png"/>
  <Override PartName="/ppt/media/image18.png" ContentType="image/png"/>
  <Override PartName="/ppt/media/image40.wmf" ContentType="image/x-wmf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43.wmf" ContentType="image/x-wmf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slideLayouts/slideLayout3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_rels/slideLayout3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88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</p:sldIdLst>
  <p:sldSz cx="14630400" cy="82296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5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6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6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6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6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7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7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7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7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7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7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7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8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8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8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9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9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9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0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0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0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0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0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0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0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1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1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1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2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2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2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3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3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3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3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3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6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7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7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7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7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8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8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8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8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8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8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9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9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8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9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9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9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9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0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0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0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0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1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1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1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1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1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1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1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1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2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2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2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2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2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3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3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3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3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3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3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4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4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4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4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4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4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4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4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5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5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5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6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6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6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6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6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6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7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7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7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7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7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8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8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8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8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9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9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9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9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0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0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0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0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0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1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1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0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0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3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3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3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4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4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5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5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5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6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6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6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6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6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6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6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7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7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7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8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8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8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8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8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8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9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9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9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9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9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1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2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2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2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2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3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3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3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3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4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4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4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4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4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4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4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5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5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5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5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5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6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6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6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6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6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6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6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7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7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7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8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8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8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8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8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0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0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1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2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2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2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2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2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3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3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3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3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3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9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9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4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5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5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5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5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5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6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6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6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6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6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7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7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7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7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7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8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9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9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0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0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1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subTitle"/>
          </p:nvPr>
        </p:nvSpPr>
        <p:spPr>
          <a:xfrm>
            <a:off x="5767560" y="3349800"/>
            <a:ext cx="3094920" cy="63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1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2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3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3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3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3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4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4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4.png"/><Relationship Id="rId3" Type="http://schemas.openxmlformats.org/officeDocument/2006/relationships/image" Target="../media/image25.wmf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7.png"/><Relationship Id="rId3" Type="http://schemas.openxmlformats.org/officeDocument/2006/relationships/image" Target="../media/image28.wmf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39.png"/><Relationship Id="rId3" Type="http://schemas.openxmlformats.org/officeDocument/2006/relationships/image" Target="../media/image40.wmf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42.png"/><Relationship Id="rId3" Type="http://schemas.openxmlformats.org/officeDocument/2006/relationships/image" Target="../media/image43.wmf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4.xml"/><Relationship Id="rId15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39.xml"/><Relationship Id="rId15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67.xml"/><Relationship Id="rId8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87.xml"/><Relationship Id="rId13" Type="http://schemas.openxmlformats.org/officeDocument/2006/relationships/slideLayout" Target="../slideLayouts/slideLayout28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wmf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f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1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6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37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38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39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40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41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42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43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44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45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6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47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48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9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0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1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52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53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54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5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6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7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58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59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60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61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62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63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64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65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66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67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68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69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70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71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72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3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4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5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76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77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78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79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0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1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82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83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4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85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6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87" name="TextBox 14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grpSp>
        <p:nvGrpSpPr>
          <p:cNvPr id="88" name="Group 7"/>
          <p:cNvGrpSpPr/>
          <p:nvPr/>
        </p:nvGrpSpPr>
        <p:grpSpPr>
          <a:xfrm>
            <a:off x="686520" y="3817080"/>
            <a:ext cx="13257000" cy="1932840"/>
            <a:chOff x="686520" y="3817080"/>
            <a:chExt cx="13257000" cy="1932840"/>
          </a:xfrm>
        </p:grpSpPr>
        <p:grpSp>
          <p:nvGrpSpPr>
            <p:cNvPr id="89" name="Group 17"/>
            <p:cNvGrpSpPr/>
            <p:nvPr/>
          </p:nvGrpSpPr>
          <p:grpSpPr>
            <a:xfrm>
              <a:off x="686520" y="3817080"/>
              <a:ext cx="13257000" cy="1932840"/>
              <a:chOff x="686520" y="3817080"/>
              <a:chExt cx="13257000" cy="1932840"/>
            </a:xfrm>
          </p:grpSpPr>
          <p:sp>
            <p:nvSpPr>
              <p:cNvPr id="90" name="TextBox 8"/>
              <p:cNvSpPr/>
              <p:nvPr/>
            </p:nvSpPr>
            <p:spPr>
              <a:xfrm>
                <a:off x="686520" y="3817080"/>
                <a:ext cx="13257000" cy="1004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IN" sz="6000" spc="-1" strike="noStrike">
                    <a:solidFill>
                      <a:srgbClr val="ffffff"/>
                    </a:solidFill>
                    <a:latin typeface="Poppins"/>
                  </a:rPr>
                  <a:t> </a:t>
                </a:r>
                <a:r>
                  <a:rPr b="1" lang="en-IN" sz="6000" spc="-1" strike="noStrike">
                    <a:solidFill>
                      <a:srgbClr val="ffffff"/>
                    </a:solidFill>
                    <a:latin typeface="Poppins"/>
                  </a:rPr>
                  <a:t>Az COMMUNITY</a:t>
                </a:r>
                <a:endParaRPr b="0" lang="en-IN" sz="6000" spc="-1" strike="noStrike">
                  <a:latin typeface="Arial"/>
                </a:endParaRPr>
              </a:p>
            </p:txBody>
          </p:sp>
          <p:sp>
            <p:nvSpPr>
              <p:cNvPr id="91" name="TextBox 9"/>
              <p:cNvSpPr/>
              <p:nvPr/>
            </p:nvSpPr>
            <p:spPr>
              <a:xfrm>
                <a:off x="3143160" y="4739040"/>
                <a:ext cx="8343720" cy="516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2800" spc="-1" strike="noStrike">
                    <a:solidFill>
                      <a:srgbClr val="ffffff"/>
                    </a:solidFill>
                    <a:latin typeface="Poppins"/>
                  </a:rPr>
                  <a:t>Conference 2022</a:t>
                </a:r>
                <a:endParaRPr b="0" lang="en-IN" sz="2800" spc="-1" strike="noStrike">
                  <a:latin typeface="Arial"/>
                </a:endParaRPr>
              </a:p>
            </p:txBody>
          </p:sp>
          <p:sp>
            <p:nvSpPr>
              <p:cNvPr id="92" name="TextBox 10"/>
              <p:cNvSpPr/>
              <p:nvPr/>
            </p:nvSpPr>
            <p:spPr>
              <a:xfrm>
                <a:off x="3143160" y="5354640"/>
                <a:ext cx="8343720" cy="39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2000" spc="-1" strike="noStrike">
                    <a:solidFill>
                      <a:srgbClr val="ffffff"/>
                    </a:solidFill>
                    <a:latin typeface="Poppins Light"/>
                  </a:rPr>
                  <a:t>Asia’s Largest Azure Community Conference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93" name="Straight Connector 5"/>
            <p:cNvSpPr/>
            <p:nvPr/>
          </p:nvSpPr>
          <p:spPr>
            <a:xfrm>
              <a:off x="4654440" y="5058360"/>
              <a:ext cx="833760" cy="360"/>
            </a:xfrm>
            <a:prstGeom prst="line">
              <a:avLst/>
            </a:prstGeom>
            <a:ln w="38100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" name="Straight Connector 6"/>
            <p:cNvSpPr/>
            <p:nvPr/>
          </p:nvSpPr>
          <p:spPr>
            <a:xfrm>
              <a:off x="9065160" y="5058360"/>
              <a:ext cx="833400" cy="360"/>
            </a:xfrm>
            <a:prstGeom prst="line">
              <a:avLst/>
            </a:prstGeom>
            <a:ln w="38100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95" name="Picture 13" descr=""/>
          <p:cNvPicPr/>
          <p:nvPr/>
        </p:nvPicPr>
        <p:blipFill>
          <a:blip r:embed="rId2"/>
          <a:stretch/>
        </p:blipFill>
        <p:spPr>
          <a:xfrm>
            <a:off x="6009480" y="1207080"/>
            <a:ext cx="2287080" cy="189504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15" descr=""/>
          <p:cNvPicPr/>
          <p:nvPr/>
        </p:nvPicPr>
        <p:blipFill>
          <a:blip r:embed="rId3"/>
          <a:stretch/>
        </p:blipFill>
        <p:spPr>
          <a:xfrm>
            <a:off x="0" y="-24840"/>
            <a:ext cx="3962160" cy="246348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6" descr=""/>
          <p:cNvPicPr/>
          <p:nvPr/>
        </p:nvPicPr>
        <p:blipFill>
          <a:blip r:embed="rId4"/>
          <a:stretch/>
        </p:blipFill>
        <p:spPr>
          <a:xfrm>
            <a:off x="10566360" y="5754960"/>
            <a:ext cx="4063680" cy="251424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Click to edit the title text format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6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96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1178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9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0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1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2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3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4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5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6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7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8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9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0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1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2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3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4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5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6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7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8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9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0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1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2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3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4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5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6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7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8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9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0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1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12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3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1214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1215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1216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217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218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219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220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221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1222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23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1224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1225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26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27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28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229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230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1231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32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33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34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235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236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1237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38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39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40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241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242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1243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44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45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46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247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248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1249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50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51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52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253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254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1255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1256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57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258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259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260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61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1262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63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1264" name="Picture 3" descr=""/>
          <p:cNvPicPr/>
          <p:nvPr/>
        </p:nvPicPr>
        <p:blipFill>
          <a:blip r:embed="rId2"/>
          <a:stretch/>
        </p:blipFill>
        <p:spPr>
          <a:xfrm>
            <a:off x="7634520" y="3595680"/>
            <a:ext cx="6995520" cy="4662000"/>
          </a:xfrm>
          <a:prstGeom prst="rect">
            <a:avLst/>
          </a:prstGeom>
          <a:ln w="0">
            <a:noFill/>
          </a:ln>
        </p:spPr>
      </p:pic>
      <p:sp>
        <p:nvSpPr>
          <p:cNvPr id="1265" name="PlaceHolder 1"/>
          <p:cNvSpPr>
            <a:spLocks noGrp="1"/>
          </p:cNvSpPr>
          <p:nvPr>
            <p:ph type="title"/>
          </p:nvPr>
        </p:nvSpPr>
        <p:spPr>
          <a:xfrm>
            <a:off x="6252120" y="2643120"/>
            <a:ext cx="687060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INSERT SPEAKER NAME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66" name="PlaceHolder 2"/>
          <p:cNvSpPr>
            <a:spLocks noGrp="1"/>
          </p:cNvSpPr>
          <p:nvPr>
            <p:ph type="body"/>
          </p:nvPr>
        </p:nvSpPr>
        <p:spPr>
          <a:xfrm>
            <a:off x="6252120" y="4500360"/>
            <a:ext cx="54860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08023f"/>
                </a:solidFill>
                <a:latin typeface="Segoe UI"/>
              </a:rPr>
              <a:t>Speaker Designation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67" name="PlaceHolder 3"/>
          <p:cNvSpPr>
            <a:spLocks noGrp="1"/>
          </p:cNvSpPr>
          <p:nvPr>
            <p:ph type="body"/>
          </p:nvPr>
        </p:nvSpPr>
        <p:spPr>
          <a:xfrm>
            <a:off x="2939760" y="2452680"/>
            <a:ext cx="3129120" cy="312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268" name="MS logo white - EMF" descr="Microsoft logo white text version"/>
          <p:cNvPicPr/>
          <p:nvPr/>
        </p:nvPicPr>
        <p:blipFill>
          <a:blip r:embed="rId3"/>
          <a:stretch/>
        </p:blipFill>
        <p:spPr>
          <a:xfrm>
            <a:off x="15128640" y="7469640"/>
            <a:ext cx="1818000" cy="389160"/>
          </a:xfrm>
          <a:prstGeom prst="rect">
            <a:avLst/>
          </a:prstGeom>
          <a:ln w="0">
            <a:noFill/>
          </a:ln>
        </p:spPr>
      </p:pic>
      <p:sp>
        <p:nvSpPr>
          <p:cNvPr id="1269" name="Rectangle 9"/>
          <p:cNvSpPr/>
          <p:nvPr/>
        </p:nvSpPr>
        <p:spPr>
          <a:xfrm>
            <a:off x="6252120" y="4205520"/>
            <a:ext cx="5906880" cy="35280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0" name="Picture 2" descr=""/>
          <p:cNvPicPr/>
          <p:nvPr/>
        </p:nvPicPr>
        <p:blipFill>
          <a:blip r:embed="rId4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1271" name="TextBox 4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1309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0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1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2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3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4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5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6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7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8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9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0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1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2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3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4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5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6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7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8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9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0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1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2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3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4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5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6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7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8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9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0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1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2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43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4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1345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1346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1347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348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349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350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351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352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1353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54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1355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1356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57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58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59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360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361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1362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63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64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65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366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367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1368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69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70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71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372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373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1374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75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76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77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378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379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1380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81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82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83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384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385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1386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1387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88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389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390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391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392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1393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394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1395" name="Picture 2" descr=""/>
          <p:cNvPicPr/>
          <p:nvPr/>
        </p:nvPicPr>
        <p:blipFill>
          <a:blip r:embed="rId2"/>
          <a:stretch/>
        </p:blipFill>
        <p:spPr>
          <a:xfrm>
            <a:off x="7634520" y="3595680"/>
            <a:ext cx="6995520" cy="4662000"/>
          </a:xfrm>
          <a:prstGeom prst="rect">
            <a:avLst/>
          </a:prstGeom>
          <a:ln w="0">
            <a:noFill/>
          </a:ln>
        </p:spPr>
      </p:pic>
      <p:pic>
        <p:nvPicPr>
          <p:cNvPr id="1396" name="MS logo white - EMF" descr="Microsoft logo white text version"/>
          <p:cNvPicPr/>
          <p:nvPr/>
        </p:nvPicPr>
        <p:blipFill>
          <a:blip r:embed="rId3"/>
          <a:stretch/>
        </p:blipFill>
        <p:spPr>
          <a:xfrm>
            <a:off x="15128640" y="7469640"/>
            <a:ext cx="1818000" cy="389160"/>
          </a:xfrm>
          <a:prstGeom prst="rect">
            <a:avLst/>
          </a:prstGeom>
          <a:ln w="0">
            <a:noFill/>
          </a:ln>
        </p:spPr>
      </p:pic>
      <p:sp>
        <p:nvSpPr>
          <p:cNvPr id="1397" name="PlaceHolder 1"/>
          <p:cNvSpPr>
            <a:spLocks noGrp="1"/>
          </p:cNvSpPr>
          <p:nvPr>
            <p:ph type="title"/>
          </p:nvPr>
        </p:nvSpPr>
        <p:spPr>
          <a:xfrm>
            <a:off x="2183040" y="2696760"/>
            <a:ext cx="1097244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Event name or presentation title 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98" name="PlaceHolder 2"/>
          <p:cNvSpPr>
            <a:spLocks noGrp="1"/>
          </p:cNvSpPr>
          <p:nvPr>
            <p:ph type="body"/>
          </p:nvPr>
        </p:nvSpPr>
        <p:spPr>
          <a:xfrm>
            <a:off x="2183040" y="4585680"/>
            <a:ext cx="109724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08023f"/>
                </a:solidFill>
                <a:latin typeface="Segoe UI"/>
              </a:rPr>
              <a:t>Speaker name or subtitle text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399" name="Picture 1" descr=""/>
          <p:cNvPicPr/>
          <p:nvPr/>
        </p:nvPicPr>
        <p:blipFill>
          <a:blip r:embed="rId4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1400" name="TextBox 3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1438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9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0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1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2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3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4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5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6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7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8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9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0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1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2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3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4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5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6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7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8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9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0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1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2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3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4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5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6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7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8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9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0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1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72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73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1474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1475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1476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477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478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479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480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481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1482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483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1484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1485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486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487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488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489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490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1491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492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493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494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495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496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1497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498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499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500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501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502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1503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504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505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506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507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508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1509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510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511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512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513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514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1515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1516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517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518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519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520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21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1522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23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1524" name="PlaceHolder 1"/>
          <p:cNvSpPr>
            <a:spLocks noGrp="1"/>
          </p:cNvSpPr>
          <p:nvPr>
            <p:ph type="title"/>
          </p:nvPr>
        </p:nvSpPr>
        <p:spPr>
          <a:xfrm>
            <a:off x="800280" y="-10080"/>
            <a:ext cx="323244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Title 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25" name="PlaceHolder 2"/>
          <p:cNvSpPr>
            <a:spLocks noGrp="1"/>
          </p:cNvSpPr>
          <p:nvPr>
            <p:ph type="body"/>
          </p:nvPr>
        </p:nvSpPr>
        <p:spPr>
          <a:xfrm>
            <a:off x="1171080" y="2170440"/>
            <a:ext cx="109724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8023f"/>
                </a:solidFill>
                <a:latin typeface="Segoe UI"/>
              </a:rPr>
              <a:t>Content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526" name="Picture 1" descr=""/>
          <p:cNvPicPr/>
          <p:nvPr/>
        </p:nvPicPr>
        <p:blipFill>
          <a:blip r:embed="rId2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1527" name="TextBox 4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1565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6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7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8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9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0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1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2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3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4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5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6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7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8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9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0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1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2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3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4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5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6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7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8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9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0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1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2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3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4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5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6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7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8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99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0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1601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1602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1603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604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605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606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607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608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1609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10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1611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1612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13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14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15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616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617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1618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19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20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21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622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623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1624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25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26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27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628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629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1630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31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32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33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634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635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1636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37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38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39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640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641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1642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1643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44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645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646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647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648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1649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650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1651" name="Picture 2" descr=""/>
          <p:cNvPicPr/>
          <p:nvPr/>
        </p:nvPicPr>
        <p:blipFill>
          <a:blip r:embed="rId2"/>
          <a:stretch/>
        </p:blipFill>
        <p:spPr>
          <a:xfrm>
            <a:off x="7634520" y="3595680"/>
            <a:ext cx="6995520" cy="4662000"/>
          </a:xfrm>
          <a:prstGeom prst="rect">
            <a:avLst/>
          </a:prstGeom>
          <a:ln w="0">
            <a:noFill/>
          </a:ln>
        </p:spPr>
      </p:pic>
      <p:sp>
        <p:nvSpPr>
          <p:cNvPr id="1652" name="PlaceHolder 1"/>
          <p:cNvSpPr>
            <a:spLocks noGrp="1"/>
          </p:cNvSpPr>
          <p:nvPr>
            <p:ph type="title"/>
          </p:nvPr>
        </p:nvSpPr>
        <p:spPr>
          <a:xfrm>
            <a:off x="702360" y="2863800"/>
            <a:ext cx="1097244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Demo title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53" name="PlaceHolder 2"/>
          <p:cNvSpPr>
            <a:spLocks noGrp="1"/>
          </p:cNvSpPr>
          <p:nvPr>
            <p:ph type="body"/>
          </p:nvPr>
        </p:nvSpPr>
        <p:spPr>
          <a:xfrm>
            <a:off x="702360" y="4772880"/>
            <a:ext cx="109724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8023f"/>
                </a:solidFill>
                <a:latin typeface="Segoe UI"/>
              </a:rPr>
              <a:t>Content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654" name="Picture 1" descr=""/>
          <p:cNvPicPr/>
          <p:nvPr/>
        </p:nvPicPr>
        <p:blipFill>
          <a:blip r:embed="rId3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1655" name="TextBox 3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2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1693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4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5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6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7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8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9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0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1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2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3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4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5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6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7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8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9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0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1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2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3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4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5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6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7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8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9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0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1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2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3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4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5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6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27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728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1729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1730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1731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732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733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734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735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736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1737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38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1739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1740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41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42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43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744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745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1746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47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48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49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750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751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1752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53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54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55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756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757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1758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59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60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61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762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763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1764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65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66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67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768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769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1770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1771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72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773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774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775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776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1777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778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1779" name="Picture 1" descr=""/>
          <p:cNvPicPr/>
          <p:nvPr/>
        </p:nvPicPr>
        <p:blipFill>
          <a:blip r:embed="rId2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1780" name="TextBox 2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7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Click to edit the title text format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7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6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96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9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1820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1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2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3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4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5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6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7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8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9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0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1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2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3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4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5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6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7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8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9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0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1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2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3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4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5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6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7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8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9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0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1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2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3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54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5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1856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1857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1858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859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860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861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862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863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1864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65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1866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1867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68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69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70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871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872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1873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74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75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76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877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878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1879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80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81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82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883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884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1885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86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87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88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889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890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1891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92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93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94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895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896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1897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1898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99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900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901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902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903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1904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905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1906" name="Picture 2" descr=""/>
          <p:cNvPicPr/>
          <p:nvPr/>
        </p:nvPicPr>
        <p:blipFill>
          <a:blip r:embed="rId2"/>
          <a:stretch/>
        </p:blipFill>
        <p:spPr>
          <a:xfrm>
            <a:off x="7634520" y="3595680"/>
            <a:ext cx="6995520" cy="4662000"/>
          </a:xfrm>
          <a:prstGeom prst="rect">
            <a:avLst/>
          </a:prstGeom>
          <a:ln w="0">
            <a:noFill/>
          </a:ln>
        </p:spPr>
      </p:pic>
      <p:sp>
        <p:nvSpPr>
          <p:cNvPr id="1907" name="TextBox 3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90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8800" spc="-60" strike="noStrike">
                <a:solidFill>
                  <a:srgbClr val="08023f"/>
                </a:solidFill>
                <a:latin typeface="Segoe UI Semibold"/>
              </a:rPr>
              <a:t>Q &amp; A</a:t>
            </a:r>
            <a:endParaRPr b="0" lang="en-US" sz="8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909" name="Picture 1" descr=""/>
          <p:cNvPicPr/>
          <p:nvPr/>
        </p:nvPicPr>
        <p:blipFill>
          <a:blip r:embed="rId3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19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6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96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7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1948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9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0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1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2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3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4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5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6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7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8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9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0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1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2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3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4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5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6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7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8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9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0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1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2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3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4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5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6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7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8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9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0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1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2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983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1984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1985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1986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987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988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989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990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991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1992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993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1994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1995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996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997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998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999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000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2001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02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03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04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005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006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2007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08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09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10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011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012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2013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14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15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16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017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018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2019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20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21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22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023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024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2025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2026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27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28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029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030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031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032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033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034" name="TextBox 15"/>
          <p:cNvSpPr/>
          <p:nvPr/>
        </p:nvSpPr>
        <p:spPr>
          <a:xfrm>
            <a:off x="553320" y="778644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35" name="PlaceHolder 1"/>
          <p:cNvSpPr>
            <a:spLocks noGrp="1"/>
          </p:cNvSpPr>
          <p:nvPr>
            <p:ph type="title"/>
          </p:nvPr>
        </p:nvSpPr>
        <p:spPr>
          <a:xfrm>
            <a:off x="800280" y="-48960"/>
            <a:ext cx="468576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  <a:ea typeface="Segoe UI Black"/>
              </a:rPr>
              <a:t>THANK YOU !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36" name="PlaceHolder 2"/>
          <p:cNvSpPr>
            <a:spLocks noGrp="1"/>
          </p:cNvSpPr>
          <p:nvPr>
            <p:ph type="body"/>
          </p:nvPr>
        </p:nvSpPr>
        <p:spPr>
          <a:xfrm>
            <a:off x="800280" y="401364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en-US" sz="1920" spc="-1" strike="noStrike">
                <a:solidFill>
                  <a:srgbClr val="08023f"/>
                </a:solidFill>
                <a:latin typeface="Segoe UI"/>
              </a:rPr>
              <a:t>Speaker one name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37" name="PlaceHolder 3"/>
          <p:cNvSpPr>
            <a:spLocks noGrp="1"/>
          </p:cNvSpPr>
          <p:nvPr>
            <p:ph type="body"/>
          </p:nvPr>
        </p:nvSpPr>
        <p:spPr>
          <a:xfrm>
            <a:off x="800280" y="440208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1679" spc="-1" strike="noStrike">
                <a:solidFill>
                  <a:srgbClr val="08023f"/>
                </a:solidFill>
                <a:latin typeface="Segoe UI"/>
              </a:rPr>
              <a:t>Speaker one subtitle text</a:t>
            </a:r>
            <a:endParaRPr b="0" lang="en-US" sz="1679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38" name="PlaceHolder 4"/>
          <p:cNvSpPr>
            <a:spLocks noGrp="1"/>
          </p:cNvSpPr>
          <p:nvPr>
            <p:ph type="body"/>
          </p:nvPr>
        </p:nvSpPr>
        <p:spPr>
          <a:xfrm>
            <a:off x="800280" y="499860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en-US" sz="1920" spc="-1" strike="noStrike">
                <a:solidFill>
                  <a:srgbClr val="08023f"/>
                </a:solidFill>
                <a:latin typeface="Segoe UI"/>
              </a:rPr>
              <a:t>Speaker two name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39" name="PlaceHolder 5"/>
          <p:cNvSpPr>
            <a:spLocks noGrp="1"/>
          </p:cNvSpPr>
          <p:nvPr>
            <p:ph type="body"/>
          </p:nvPr>
        </p:nvSpPr>
        <p:spPr>
          <a:xfrm>
            <a:off x="800280" y="536760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1679" spc="-1" strike="noStrike">
                <a:solidFill>
                  <a:srgbClr val="08023f"/>
                </a:solidFill>
                <a:latin typeface="Segoe UI"/>
              </a:rPr>
              <a:t>Speaker two subtitle text</a:t>
            </a:r>
            <a:endParaRPr b="0" lang="en-US" sz="1679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40" name="PlaceHolder 6"/>
          <p:cNvSpPr>
            <a:spLocks noGrp="1"/>
          </p:cNvSpPr>
          <p:nvPr>
            <p:ph type="body"/>
          </p:nvPr>
        </p:nvSpPr>
        <p:spPr>
          <a:xfrm>
            <a:off x="800280" y="2594880"/>
            <a:ext cx="4730400" cy="46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en-US" sz="3300" spc="-1" strike="noStrike">
                <a:solidFill>
                  <a:srgbClr val="08023f"/>
                </a:solidFill>
                <a:latin typeface="Segoe UI Semibold (Headings)"/>
              </a:rPr>
              <a:t>Presentation title </a:t>
            </a:r>
            <a:endParaRPr b="0" lang="en-US" sz="33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041" name="Picture 1" descr=""/>
          <p:cNvPicPr/>
          <p:nvPr/>
        </p:nvPicPr>
        <p:blipFill>
          <a:blip r:embed="rId2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2042" name="TextBox 4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2043" name="Picture 7" descr=""/>
          <p:cNvPicPr/>
          <p:nvPr/>
        </p:nvPicPr>
        <p:blipFill>
          <a:blip r:embed="rId3"/>
          <a:stretch/>
        </p:blipFill>
        <p:spPr>
          <a:xfrm>
            <a:off x="5340240" y="2622600"/>
            <a:ext cx="3949200" cy="2984040"/>
          </a:xfrm>
          <a:prstGeom prst="rect">
            <a:avLst/>
          </a:prstGeom>
          <a:ln w="0">
            <a:noFill/>
          </a:ln>
        </p:spPr>
      </p:pic>
      <p:pic>
        <p:nvPicPr>
          <p:cNvPr id="2044" name="Picture 17" descr=""/>
          <p:cNvPicPr/>
          <p:nvPr/>
        </p:nvPicPr>
        <p:blipFill>
          <a:blip r:embed="rId4"/>
          <a:stretch/>
        </p:blipFill>
        <p:spPr>
          <a:xfrm>
            <a:off x="7634520" y="3595680"/>
            <a:ext cx="6995520" cy="46620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1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2082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3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4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5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6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7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8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9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0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1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2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3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4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5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6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7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8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9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0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1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2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3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4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5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6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7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8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9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0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1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2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3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4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5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16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117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2118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2119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2120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121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122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123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124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125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2126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27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2128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2129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30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31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32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133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134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2135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36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37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38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139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140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2141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42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43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44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145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146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2147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48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49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50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151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152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2153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54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55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56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157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158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2159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2160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61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62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163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164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165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166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167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2168" name="Picture 3" descr=""/>
          <p:cNvPicPr/>
          <p:nvPr/>
        </p:nvPicPr>
        <p:blipFill>
          <a:blip r:embed="rId2"/>
          <a:stretch/>
        </p:blipFill>
        <p:spPr>
          <a:xfrm>
            <a:off x="7634520" y="3595680"/>
            <a:ext cx="6995520" cy="4662000"/>
          </a:xfrm>
          <a:prstGeom prst="rect">
            <a:avLst/>
          </a:prstGeom>
          <a:ln w="0">
            <a:noFill/>
          </a:ln>
        </p:spPr>
      </p:pic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252120" y="2643120"/>
            <a:ext cx="687060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INSERT SPEAKER NAME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 type="body"/>
          </p:nvPr>
        </p:nvSpPr>
        <p:spPr>
          <a:xfrm>
            <a:off x="6252120" y="4500360"/>
            <a:ext cx="54860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08023f"/>
                </a:solidFill>
                <a:latin typeface="Segoe UI"/>
              </a:rPr>
              <a:t>Speaker Designation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 type="body"/>
          </p:nvPr>
        </p:nvSpPr>
        <p:spPr>
          <a:xfrm>
            <a:off x="2939760" y="2452680"/>
            <a:ext cx="3129120" cy="312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172" name="MS logo white - EMF" descr="Microsoft logo white text version"/>
          <p:cNvPicPr/>
          <p:nvPr/>
        </p:nvPicPr>
        <p:blipFill>
          <a:blip r:embed="rId3"/>
          <a:stretch/>
        </p:blipFill>
        <p:spPr>
          <a:xfrm>
            <a:off x="15128640" y="7469640"/>
            <a:ext cx="1818000" cy="389160"/>
          </a:xfrm>
          <a:prstGeom prst="rect">
            <a:avLst/>
          </a:prstGeom>
          <a:ln w="0">
            <a:noFill/>
          </a:ln>
        </p:spPr>
      </p:pic>
      <p:sp>
        <p:nvSpPr>
          <p:cNvPr id="2173" name="Rectangle 9"/>
          <p:cNvSpPr/>
          <p:nvPr/>
        </p:nvSpPr>
        <p:spPr>
          <a:xfrm>
            <a:off x="6252120" y="4205520"/>
            <a:ext cx="5906880" cy="35280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4" name="Picture 2" descr=""/>
          <p:cNvPicPr/>
          <p:nvPr/>
        </p:nvPicPr>
        <p:blipFill>
          <a:blip r:embed="rId4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2175" name="TextBox 4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2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2213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4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5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6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7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8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9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0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1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2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3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4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5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6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7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8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9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0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1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2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3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4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5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6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7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8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9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0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1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2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3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4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5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6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7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248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2249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2250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2251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252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253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254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255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256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2257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58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2259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2260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61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62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63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264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265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2266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67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68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69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270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271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2272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73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74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75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276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277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2278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79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80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81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282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283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2284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85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86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87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288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289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2290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2291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92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293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294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295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296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297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298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2299" name="Picture 2" descr=""/>
          <p:cNvPicPr/>
          <p:nvPr/>
        </p:nvPicPr>
        <p:blipFill>
          <a:blip r:embed="rId2"/>
          <a:stretch/>
        </p:blipFill>
        <p:spPr>
          <a:xfrm>
            <a:off x="7634520" y="3595680"/>
            <a:ext cx="6995520" cy="4662000"/>
          </a:xfrm>
          <a:prstGeom prst="rect">
            <a:avLst/>
          </a:prstGeom>
          <a:ln w="0">
            <a:noFill/>
          </a:ln>
        </p:spPr>
      </p:pic>
      <p:pic>
        <p:nvPicPr>
          <p:cNvPr id="2300" name="MS logo white - EMF" descr="Microsoft logo white text version"/>
          <p:cNvPicPr/>
          <p:nvPr/>
        </p:nvPicPr>
        <p:blipFill>
          <a:blip r:embed="rId3"/>
          <a:stretch/>
        </p:blipFill>
        <p:spPr>
          <a:xfrm>
            <a:off x="15128640" y="7469640"/>
            <a:ext cx="1818000" cy="389160"/>
          </a:xfrm>
          <a:prstGeom prst="rect">
            <a:avLst/>
          </a:prstGeom>
          <a:ln w="0">
            <a:noFill/>
          </a:ln>
        </p:spPr>
      </p:pic>
      <p:sp>
        <p:nvSpPr>
          <p:cNvPr id="2301" name="PlaceHolder 1"/>
          <p:cNvSpPr>
            <a:spLocks noGrp="1"/>
          </p:cNvSpPr>
          <p:nvPr>
            <p:ph type="title"/>
          </p:nvPr>
        </p:nvSpPr>
        <p:spPr>
          <a:xfrm>
            <a:off x="2183040" y="2696760"/>
            <a:ext cx="1097244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Event name or presentation title 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02" name="PlaceHolder 2"/>
          <p:cNvSpPr>
            <a:spLocks noGrp="1"/>
          </p:cNvSpPr>
          <p:nvPr>
            <p:ph type="body"/>
          </p:nvPr>
        </p:nvSpPr>
        <p:spPr>
          <a:xfrm>
            <a:off x="2183040" y="4585680"/>
            <a:ext cx="109724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08023f"/>
                </a:solidFill>
                <a:latin typeface="Segoe UI"/>
              </a:rPr>
              <a:t>Speaker name or subtitle text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303" name="Picture 1" descr=""/>
          <p:cNvPicPr/>
          <p:nvPr/>
        </p:nvPicPr>
        <p:blipFill>
          <a:blip r:embed="rId4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2304" name="TextBox 3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1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2342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3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4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5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6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7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8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9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0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1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2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3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4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5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6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7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8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9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0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1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2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3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4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5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6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7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8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9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0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1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2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3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4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5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76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377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2378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2379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2380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381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382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383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384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385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2386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387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2388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2389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390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391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392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393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394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2395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396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397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398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399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400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2401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402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403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404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405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406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2407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408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409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410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411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412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2413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414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415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416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417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418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2419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2420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421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422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423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424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425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426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427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428" name="PlaceHolder 1"/>
          <p:cNvSpPr>
            <a:spLocks noGrp="1"/>
          </p:cNvSpPr>
          <p:nvPr>
            <p:ph type="title"/>
          </p:nvPr>
        </p:nvSpPr>
        <p:spPr>
          <a:xfrm>
            <a:off x="800280" y="-10080"/>
            <a:ext cx="323244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Title 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429" name="PlaceHolder 2"/>
          <p:cNvSpPr>
            <a:spLocks noGrp="1"/>
          </p:cNvSpPr>
          <p:nvPr>
            <p:ph type="body"/>
          </p:nvPr>
        </p:nvSpPr>
        <p:spPr>
          <a:xfrm>
            <a:off x="1171080" y="2170440"/>
            <a:ext cx="109724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8023f"/>
                </a:solidFill>
                <a:latin typeface="Segoe UI"/>
              </a:rPr>
              <a:t>Content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430" name="Picture 1" descr=""/>
          <p:cNvPicPr/>
          <p:nvPr/>
        </p:nvPicPr>
        <p:blipFill>
          <a:blip r:embed="rId2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2431" name="TextBox 4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f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137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1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72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173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174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175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76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77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78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79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80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181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2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183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184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5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6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87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88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89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190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91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92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93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94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95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196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97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98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99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00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01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202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3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4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5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06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07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208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09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0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1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12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13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214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215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6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17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18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19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20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21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22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252120" y="2643120"/>
            <a:ext cx="687060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9bf00b"/>
                </a:solidFill>
                <a:latin typeface="Segoe UI Semibold"/>
              </a:rPr>
              <a:t>INSERT SPEAKER NAME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252120" y="4500360"/>
            <a:ext cx="54860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Speaker Designation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2939760" y="2452680"/>
            <a:ext cx="3129120" cy="312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26" name="MS logo white - EMF" descr="Microsoft logo white text version"/>
          <p:cNvPicPr/>
          <p:nvPr/>
        </p:nvPicPr>
        <p:blipFill>
          <a:blip r:embed="rId2"/>
          <a:stretch/>
        </p:blipFill>
        <p:spPr>
          <a:xfrm>
            <a:off x="15128640" y="7469640"/>
            <a:ext cx="1818000" cy="389160"/>
          </a:xfrm>
          <a:prstGeom prst="rect">
            <a:avLst/>
          </a:prstGeom>
          <a:ln w="0">
            <a:noFill/>
          </a:ln>
        </p:spPr>
      </p:pic>
      <p:sp>
        <p:nvSpPr>
          <p:cNvPr id="227" name="Rectangle 9"/>
          <p:cNvSpPr/>
          <p:nvPr/>
        </p:nvSpPr>
        <p:spPr>
          <a:xfrm>
            <a:off x="6252120" y="4205520"/>
            <a:ext cx="5906880" cy="35280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Picture 1" descr=""/>
          <p:cNvPicPr/>
          <p:nvPr/>
        </p:nvPicPr>
        <p:blipFill>
          <a:blip r:embed="rId3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2" descr=""/>
          <p:cNvPicPr/>
          <p:nvPr/>
        </p:nvPicPr>
        <p:blipFill>
          <a:blip r:embed="rId4"/>
          <a:stretch/>
        </p:blipFill>
        <p:spPr>
          <a:xfrm>
            <a:off x="0" y="-24840"/>
            <a:ext cx="3962160" cy="2463480"/>
          </a:xfrm>
          <a:prstGeom prst="rect">
            <a:avLst/>
          </a:prstGeom>
          <a:ln w="0">
            <a:noFill/>
          </a:ln>
        </p:spPr>
      </p:pic>
      <p:pic>
        <p:nvPicPr>
          <p:cNvPr id="230" name="Picture 3" descr=""/>
          <p:cNvPicPr/>
          <p:nvPr/>
        </p:nvPicPr>
        <p:blipFill>
          <a:blip r:embed="rId5"/>
          <a:stretch/>
        </p:blipFill>
        <p:spPr>
          <a:xfrm>
            <a:off x="10566360" y="5754960"/>
            <a:ext cx="4063680" cy="2514240"/>
          </a:xfrm>
          <a:prstGeom prst="rect">
            <a:avLst/>
          </a:prstGeom>
          <a:ln w="0">
            <a:noFill/>
          </a:ln>
        </p:spPr>
      </p:pic>
      <p:sp>
        <p:nvSpPr>
          <p:cNvPr id="231" name="TextBox 4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8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2469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0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1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2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3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4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5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6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7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8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9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0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1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2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3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4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5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6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7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8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9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0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1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2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3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4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5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6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7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8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9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0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1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2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03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504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2505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2506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2507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508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509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510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511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512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2513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14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2515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2516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17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18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19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520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521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2522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23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24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25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526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527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2528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29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30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31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532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533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2534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35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36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37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538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539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2540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41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42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43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544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545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2546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2547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48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549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550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551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552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553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554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2555" name="Picture 2" descr=""/>
          <p:cNvPicPr/>
          <p:nvPr/>
        </p:nvPicPr>
        <p:blipFill>
          <a:blip r:embed="rId2"/>
          <a:stretch/>
        </p:blipFill>
        <p:spPr>
          <a:xfrm>
            <a:off x="7634520" y="3595680"/>
            <a:ext cx="6995520" cy="4662000"/>
          </a:xfrm>
          <a:prstGeom prst="rect">
            <a:avLst/>
          </a:prstGeom>
          <a:ln w="0">
            <a:noFill/>
          </a:ln>
        </p:spPr>
      </p:pic>
      <p:sp>
        <p:nvSpPr>
          <p:cNvPr id="2556" name="PlaceHolder 1"/>
          <p:cNvSpPr>
            <a:spLocks noGrp="1"/>
          </p:cNvSpPr>
          <p:nvPr>
            <p:ph type="title"/>
          </p:nvPr>
        </p:nvSpPr>
        <p:spPr>
          <a:xfrm>
            <a:off x="702360" y="2863800"/>
            <a:ext cx="1097244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Demo title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57" name="PlaceHolder 2"/>
          <p:cNvSpPr>
            <a:spLocks noGrp="1"/>
          </p:cNvSpPr>
          <p:nvPr>
            <p:ph type="body"/>
          </p:nvPr>
        </p:nvSpPr>
        <p:spPr>
          <a:xfrm>
            <a:off x="702360" y="4772880"/>
            <a:ext cx="109724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8023f"/>
                </a:solidFill>
                <a:latin typeface="Segoe UI"/>
              </a:rPr>
              <a:t>Content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558" name="Picture 1" descr=""/>
          <p:cNvPicPr/>
          <p:nvPr/>
        </p:nvPicPr>
        <p:blipFill>
          <a:blip r:embed="rId3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2559" name="TextBox 3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6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2597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8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9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0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1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2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3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4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5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6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7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8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9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0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1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2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3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4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5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6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7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8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9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0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1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2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3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4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5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6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7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8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9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0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31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632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2633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2634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2635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636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637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638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639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640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2641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42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2643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2644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45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46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47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648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649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2650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51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52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53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654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655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2656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57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58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59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660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661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2662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63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64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65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666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667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2668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69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70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71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672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673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2674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2675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76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677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678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679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680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681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682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2683" name="Picture 1" descr=""/>
          <p:cNvPicPr/>
          <p:nvPr/>
        </p:nvPicPr>
        <p:blipFill>
          <a:blip r:embed="rId2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2684" name="TextBox 2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6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Click to edit the title text format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6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96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3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2724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5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6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7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8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9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0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1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2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3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4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5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6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7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8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9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0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1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2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3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4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5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6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7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8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9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0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1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2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3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4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5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6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7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58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759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2760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2761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2762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763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764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765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766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767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2768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69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2770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2771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72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73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74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775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776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2777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78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79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80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781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782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2783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84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85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86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787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788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2789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90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91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92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793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794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2795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96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97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798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799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800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2801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2802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803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804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805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806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807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808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809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2810" name="Picture 2" descr=""/>
          <p:cNvPicPr/>
          <p:nvPr/>
        </p:nvPicPr>
        <p:blipFill>
          <a:blip r:embed="rId2"/>
          <a:stretch/>
        </p:blipFill>
        <p:spPr>
          <a:xfrm>
            <a:off x="7634520" y="3595680"/>
            <a:ext cx="6995520" cy="4662000"/>
          </a:xfrm>
          <a:prstGeom prst="rect">
            <a:avLst/>
          </a:prstGeom>
          <a:ln w="0">
            <a:noFill/>
          </a:ln>
        </p:spPr>
      </p:pic>
      <p:sp>
        <p:nvSpPr>
          <p:cNvPr id="2811" name="TextBox 3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812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8800" spc="-60" strike="noStrike">
                <a:solidFill>
                  <a:srgbClr val="08023f"/>
                </a:solidFill>
                <a:latin typeface="Segoe UI Semibold"/>
              </a:rPr>
              <a:t>Q &amp; A</a:t>
            </a:r>
            <a:endParaRPr b="0" lang="en-US" sz="8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813" name="Picture 1" descr=""/>
          <p:cNvPicPr/>
          <p:nvPr/>
        </p:nvPicPr>
        <p:blipFill>
          <a:blip r:embed="rId3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28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6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96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1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2852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3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4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5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6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7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8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9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0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1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2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3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4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5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6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7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8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9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0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1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2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3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4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5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6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7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8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9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0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1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2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3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4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5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6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887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2888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2889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2890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891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892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893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894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2895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2896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897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2898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2899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00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01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02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903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904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2905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06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07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08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909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910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2911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12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13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14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915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916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2917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18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19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20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921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2922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2923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24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25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26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927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928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2929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2930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31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2932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2933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2934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935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936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937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2938" name="TextBox 15"/>
          <p:cNvSpPr/>
          <p:nvPr/>
        </p:nvSpPr>
        <p:spPr>
          <a:xfrm>
            <a:off x="553320" y="778644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939" name="PlaceHolder 1"/>
          <p:cNvSpPr>
            <a:spLocks noGrp="1"/>
          </p:cNvSpPr>
          <p:nvPr>
            <p:ph type="title"/>
          </p:nvPr>
        </p:nvSpPr>
        <p:spPr>
          <a:xfrm>
            <a:off x="800280" y="-48960"/>
            <a:ext cx="468576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  <a:ea typeface="Segoe UI Black"/>
              </a:rPr>
              <a:t>THANK YOU !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40" name="PlaceHolder 2"/>
          <p:cNvSpPr>
            <a:spLocks noGrp="1"/>
          </p:cNvSpPr>
          <p:nvPr>
            <p:ph type="body"/>
          </p:nvPr>
        </p:nvSpPr>
        <p:spPr>
          <a:xfrm>
            <a:off x="800280" y="401364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en-US" sz="1920" spc="-1" strike="noStrike">
                <a:solidFill>
                  <a:srgbClr val="08023f"/>
                </a:solidFill>
                <a:latin typeface="Segoe UI"/>
              </a:rPr>
              <a:t>Speaker one name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41" name="PlaceHolder 3"/>
          <p:cNvSpPr>
            <a:spLocks noGrp="1"/>
          </p:cNvSpPr>
          <p:nvPr>
            <p:ph type="body"/>
          </p:nvPr>
        </p:nvSpPr>
        <p:spPr>
          <a:xfrm>
            <a:off x="800280" y="440208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1679" spc="-1" strike="noStrike">
                <a:solidFill>
                  <a:srgbClr val="08023f"/>
                </a:solidFill>
                <a:latin typeface="Segoe UI"/>
              </a:rPr>
              <a:t>Speaker one subtitle text</a:t>
            </a:r>
            <a:endParaRPr b="0" lang="en-US" sz="1679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42" name="PlaceHolder 4"/>
          <p:cNvSpPr>
            <a:spLocks noGrp="1"/>
          </p:cNvSpPr>
          <p:nvPr>
            <p:ph type="body"/>
          </p:nvPr>
        </p:nvSpPr>
        <p:spPr>
          <a:xfrm>
            <a:off x="800280" y="499860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en-US" sz="1920" spc="-1" strike="noStrike">
                <a:solidFill>
                  <a:srgbClr val="08023f"/>
                </a:solidFill>
                <a:latin typeface="Segoe UI"/>
              </a:rPr>
              <a:t>Speaker two name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43" name="PlaceHolder 5"/>
          <p:cNvSpPr>
            <a:spLocks noGrp="1"/>
          </p:cNvSpPr>
          <p:nvPr>
            <p:ph type="body"/>
          </p:nvPr>
        </p:nvSpPr>
        <p:spPr>
          <a:xfrm>
            <a:off x="800280" y="536760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1679" spc="-1" strike="noStrike">
                <a:solidFill>
                  <a:srgbClr val="08023f"/>
                </a:solidFill>
                <a:latin typeface="Segoe UI"/>
              </a:rPr>
              <a:t>Speaker two subtitle text</a:t>
            </a:r>
            <a:endParaRPr b="0" lang="en-US" sz="1679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44" name="PlaceHolder 6"/>
          <p:cNvSpPr>
            <a:spLocks noGrp="1"/>
          </p:cNvSpPr>
          <p:nvPr>
            <p:ph type="body"/>
          </p:nvPr>
        </p:nvSpPr>
        <p:spPr>
          <a:xfrm>
            <a:off x="800280" y="2594880"/>
            <a:ext cx="4730400" cy="46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en-US" sz="3300" spc="-1" strike="noStrike">
                <a:solidFill>
                  <a:srgbClr val="08023f"/>
                </a:solidFill>
                <a:latin typeface="Segoe UI Semibold (Headings)"/>
              </a:rPr>
              <a:t>Presentation title </a:t>
            </a:r>
            <a:endParaRPr b="0" lang="en-US" sz="33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945" name="Picture 1" descr=""/>
          <p:cNvPicPr/>
          <p:nvPr/>
        </p:nvPicPr>
        <p:blipFill>
          <a:blip r:embed="rId2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2946" name="TextBox 4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2947" name="Picture 7" descr=""/>
          <p:cNvPicPr/>
          <p:nvPr/>
        </p:nvPicPr>
        <p:blipFill>
          <a:blip r:embed="rId3"/>
          <a:stretch/>
        </p:blipFill>
        <p:spPr>
          <a:xfrm>
            <a:off x="5340240" y="2622600"/>
            <a:ext cx="3949200" cy="2984040"/>
          </a:xfrm>
          <a:prstGeom prst="rect">
            <a:avLst/>
          </a:prstGeom>
          <a:ln w="0">
            <a:noFill/>
          </a:ln>
        </p:spPr>
      </p:pic>
      <p:pic>
        <p:nvPicPr>
          <p:cNvPr id="2948" name="Picture 17" descr=""/>
          <p:cNvPicPr/>
          <p:nvPr/>
        </p:nvPicPr>
        <p:blipFill>
          <a:blip r:embed="rId4"/>
          <a:stretch/>
        </p:blipFill>
        <p:spPr>
          <a:xfrm>
            <a:off x="7634520" y="3595680"/>
            <a:ext cx="6995520" cy="46620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TextBox 12"/>
          <p:cNvSpPr/>
          <p:nvPr/>
        </p:nvSpPr>
        <p:spPr>
          <a:xfrm rot="16200000">
            <a:off x="-576000" y="7416360"/>
            <a:ext cx="738360" cy="1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700" spc="-1" strike="noStrike">
                <a:solidFill>
                  <a:srgbClr val="bfbfbf"/>
                </a:solidFill>
                <a:latin typeface="Segoe UI"/>
              </a:rPr>
              <a:t>Closed captioning</a:t>
            </a:r>
            <a:br/>
            <a:r>
              <a:rPr b="0" lang="en-US" sz="700" spc="-1" strike="noStrike">
                <a:solidFill>
                  <a:srgbClr val="bfbfbf"/>
                </a:solidFill>
                <a:latin typeface="Segoe UI"/>
              </a:rPr>
              <a:t>space demarcation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2986" name="Straight Connector 15"/>
          <p:cNvSpPr/>
          <p:nvPr/>
        </p:nvSpPr>
        <p:spPr>
          <a:xfrm>
            <a:off x="-116640" y="6804360"/>
            <a:ext cx="108720" cy="360"/>
          </a:xfrm>
          <a:prstGeom prst="line">
            <a:avLst/>
          </a:prstGeom>
          <a:ln cap="sq">
            <a:solidFill>
              <a:srgbClr val="ff0000"/>
            </a:solidFill>
            <a:miter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987" name="Straight Connector 22"/>
          <p:cNvSpPr/>
          <p:nvPr/>
        </p:nvSpPr>
        <p:spPr>
          <a:xfrm>
            <a:off x="-116640" y="8217720"/>
            <a:ext cx="108720" cy="360"/>
          </a:xfrm>
          <a:prstGeom prst="line">
            <a:avLst/>
          </a:prstGeom>
          <a:ln cap="sq">
            <a:solidFill>
              <a:srgbClr val="ff0000"/>
            </a:solidFill>
            <a:miter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988" name="Straight Connector 19"/>
          <p:cNvSpPr/>
          <p:nvPr/>
        </p:nvSpPr>
        <p:spPr>
          <a:xfrm>
            <a:off x="-62280" y="6804360"/>
            <a:ext cx="360" cy="1413360"/>
          </a:xfrm>
          <a:prstGeom prst="line">
            <a:avLst/>
          </a:prstGeom>
          <a:ln cap="sq">
            <a:solidFill>
              <a:srgbClr val="ff0000"/>
            </a:solidFill>
            <a:miter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2989" name="Group 8"/>
          <p:cNvGrpSpPr/>
          <p:nvPr/>
        </p:nvGrpSpPr>
        <p:grpSpPr>
          <a:xfrm>
            <a:off x="14726160" y="0"/>
            <a:ext cx="635400" cy="8211600"/>
            <a:chOff x="14726160" y="0"/>
            <a:chExt cx="635400" cy="8211600"/>
          </a:xfrm>
        </p:grpSpPr>
        <p:sp>
          <p:nvSpPr>
            <p:cNvPr id="2990" name="Rectangle 9"/>
            <p:cNvSpPr/>
            <p:nvPr/>
          </p:nvSpPr>
          <p:spPr>
            <a:xfrm rot="5400000">
              <a:off x="14061240" y="6911280"/>
              <a:ext cx="1965240" cy="63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  <p:txBody>
            <a:bodyPr numCol="1" spcCol="0" horzOverflow="overflow" vertOverflow="overflow" tIns="91440" bIns="91440" anchor="t">
              <a:noAutofit/>
            </a:bodyPr>
            <a:p>
              <a:pPr>
                <a:lnSpc>
                  <a:spcPct val="100000"/>
                </a:lnSpc>
                <a:spcAft>
                  <a:spcPts val="99"/>
                </a:spcAft>
              </a:pPr>
              <a:r>
                <a:rPr b="1" lang="en-US" sz="590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Gray</a:t>
              </a:r>
              <a:endParaRPr b="0" lang="en-IN" sz="59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99"/>
                </a:spcAft>
              </a:pPr>
              <a:r>
                <a:rPr b="0" lang="en-US" sz="590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R117 G117 B122</a:t>
              </a:r>
              <a:endParaRPr b="0" lang="en-IN" sz="59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99"/>
                </a:spcAft>
              </a:pPr>
              <a:r>
                <a:rPr b="0" lang="en-US" sz="590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Hex #75757A</a:t>
              </a:r>
              <a:endParaRPr b="0" lang="en-IN" sz="590" spc="-1" strike="noStrike">
                <a:latin typeface="Arial"/>
              </a:endParaRPr>
            </a:p>
          </p:txBody>
        </p:sp>
        <p:sp>
          <p:nvSpPr>
            <p:cNvPr id="2991" name="Rectangle 10"/>
            <p:cNvSpPr/>
            <p:nvPr/>
          </p:nvSpPr>
          <p:spPr>
            <a:xfrm rot="5400000">
              <a:off x="14045040" y="4928400"/>
              <a:ext cx="1997640" cy="63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  <p:txBody>
            <a:bodyPr numCol="1" spcCol="0" horzOverflow="overflow" vertOverflow="overflow" tIns="91440" bIns="91440" anchor="t">
              <a:noAutofit/>
            </a:bodyPr>
            <a:p>
              <a:pPr>
                <a:lnSpc>
                  <a:spcPct val="100000"/>
                </a:lnSpc>
                <a:spcAft>
                  <a:spcPts val="99"/>
                </a:spcAft>
              </a:pPr>
              <a:r>
                <a:rPr b="1" lang="en-US" sz="590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Blue-Gray</a:t>
              </a:r>
              <a:endParaRPr b="0" lang="en-IN" sz="59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99"/>
                </a:spcAft>
              </a:pPr>
              <a:r>
                <a:rPr b="0" lang="en-US" sz="590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59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99"/>
                </a:spcAft>
              </a:pPr>
              <a:r>
                <a:rPr b="0" lang="en-US" sz="590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Hex #243A5E</a:t>
              </a:r>
              <a:endParaRPr b="0" lang="en-IN" sz="590" spc="-1" strike="noStrike">
                <a:latin typeface="Arial"/>
              </a:endParaRPr>
            </a:p>
          </p:txBody>
        </p:sp>
        <p:sp>
          <p:nvSpPr>
            <p:cNvPr id="2992" name="Rectangle 11"/>
            <p:cNvSpPr/>
            <p:nvPr/>
          </p:nvSpPr>
          <p:spPr>
            <a:xfrm rot="5400000">
              <a:off x="14094000" y="2979360"/>
              <a:ext cx="1899360" cy="6354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  <p:txBody>
            <a:bodyPr numCol="1" spcCol="0" horzOverflow="overflow" vertOverflow="overflow" tIns="91440" bIns="91440" anchor="t">
              <a:noAutofit/>
            </a:bodyPr>
            <a:p>
              <a:pPr>
                <a:lnSpc>
                  <a:spcPct val="100000"/>
                </a:lnSpc>
                <a:spcAft>
                  <a:spcPts val="99"/>
                </a:spcAft>
              </a:pPr>
              <a:r>
                <a:rPr b="1" lang="en-US" sz="590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59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99"/>
                </a:spcAft>
              </a:pPr>
              <a:r>
                <a:rPr b="0" lang="en-US" sz="590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B211</a:t>
              </a:r>
              <a:endParaRPr b="0" lang="en-IN" sz="59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99"/>
                </a:spcAft>
              </a:pPr>
              <a:r>
                <a:rPr b="0" lang="en-US" sz="590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Hex #0078D4</a:t>
              </a:r>
              <a:endParaRPr b="0" lang="en-IN" sz="590" spc="-1" strike="noStrike">
                <a:latin typeface="Arial"/>
              </a:endParaRPr>
            </a:p>
          </p:txBody>
        </p:sp>
        <p:grpSp>
          <p:nvGrpSpPr>
            <p:cNvPr id="2993" name="Group 13"/>
            <p:cNvGrpSpPr/>
            <p:nvPr/>
          </p:nvGrpSpPr>
          <p:grpSpPr>
            <a:xfrm>
              <a:off x="14726160" y="0"/>
              <a:ext cx="635400" cy="2346120"/>
              <a:chOff x="14726160" y="0"/>
              <a:chExt cx="635400" cy="2346120"/>
            </a:xfrm>
          </p:grpSpPr>
          <p:sp>
            <p:nvSpPr>
              <p:cNvPr id="2994" name="Rectangle 14"/>
              <p:cNvSpPr/>
              <p:nvPr/>
            </p:nvSpPr>
            <p:spPr>
              <a:xfrm rot="5400000">
                <a:off x="14457600" y="268200"/>
                <a:ext cx="1172520" cy="635400"/>
              </a:xfrm>
              <a:prstGeom prst="rect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numCol="1" spcCol="0" horzOverflow="overflow" vertOverflow="overflow" tIns="91440" bIns="91440" anchor="t">
                <a:noAutofit/>
              </a:bodyPr>
              <a:p>
                <a:pPr>
                  <a:lnSpc>
                    <a:spcPct val="100000"/>
                  </a:lnSpc>
                  <a:spcAft>
                    <a:spcPts val="99"/>
                  </a:spcAft>
                </a:pPr>
                <a:r>
                  <a:rPr b="1" lang="en-US" sz="590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Black</a:t>
                </a:r>
                <a:endParaRPr b="0" lang="en-IN" sz="59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spcAft>
                    <a:spcPts val="99"/>
                  </a:spcAft>
                </a:pPr>
                <a:r>
                  <a:rPr b="0" lang="en-US" sz="590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R0 G0 B0</a:t>
                </a:r>
                <a:endParaRPr b="0" lang="en-IN" sz="59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spcAft>
                    <a:spcPts val="99"/>
                  </a:spcAft>
                </a:pPr>
                <a:r>
                  <a:rPr b="0" lang="en-US" sz="590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Hex #000000</a:t>
                </a:r>
                <a:endParaRPr b="0" lang="en-IN" sz="590" spc="-1" strike="noStrike">
                  <a:latin typeface="Arial"/>
                </a:endParaRPr>
              </a:p>
            </p:txBody>
          </p:sp>
          <p:sp>
            <p:nvSpPr>
              <p:cNvPr id="2995" name="Rectangle 16"/>
              <p:cNvSpPr/>
              <p:nvPr/>
            </p:nvSpPr>
            <p:spPr>
              <a:xfrm rot="5400000">
                <a:off x="14457600" y="1442160"/>
                <a:ext cx="1172520" cy="63540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rgbClr val="000000"/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numCol="1" spcCol="0" horzOverflow="overflow" vertOverflow="overflow" tIns="91440" bIns="91440" anchor="t">
                <a:noAutofit/>
              </a:bodyPr>
              <a:p>
                <a:pPr>
                  <a:lnSpc>
                    <a:spcPct val="100000"/>
                  </a:lnSpc>
                  <a:spcAft>
                    <a:spcPts val="99"/>
                  </a:spcAft>
                </a:pPr>
                <a:r>
                  <a:rPr b="1" lang="en-US" sz="590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White</a:t>
                </a:r>
                <a:endParaRPr b="0" lang="en-IN" sz="59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spcAft>
                    <a:spcPts val="99"/>
                  </a:spcAft>
                </a:pPr>
                <a:r>
                  <a:rPr b="0" lang="en-US" sz="590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R255 G255 B255</a:t>
                </a:r>
                <a:endParaRPr b="0" lang="en-IN" sz="59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spcAft>
                    <a:spcPts val="99"/>
                  </a:spcAft>
                </a:pPr>
                <a:r>
                  <a:rPr b="0" lang="en-US" sz="590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Hex #FFFFFF</a:t>
                </a:r>
                <a:endParaRPr b="0" lang="en-IN" sz="590" spc="-1" strike="noStrike">
                  <a:latin typeface="Arial"/>
                </a:endParaRPr>
              </a:p>
            </p:txBody>
          </p:sp>
        </p:grpSp>
      </p:grpSp>
      <p:sp>
        <p:nvSpPr>
          <p:cNvPr id="2996" name="PlaceHolder 1"/>
          <p:cNvSpPr>
            <a:spLocks noGrp="1"/>
          </p:cNvSpPr>
          <p:nvPr>
            <p:ph type="title"/>
          </p:nvPr>
        </p:nvSpPr>
        <p:spPr>
          <a:xfrm>
            <a:off x="502200" y="528480"/>
            <a:ext cx="13609080" cy="815760"/>
          </a:xfrm>
          <a:prstGeom prst="rect">
            <a:avLst/>
          </a:prstGeom>
          <a:noFill/>
          <a:ln w="0">
            <a:noFill/>
          </a:ln>
        </p:spPr>
        <p:txBody>
          <a:bodyPr lIns="0" rIns="146160" tIns="91440" bIns="91440" anchor="t">
            <a:noAutofit/>
          </a:bodyPr>
          <a:p>
            <a:pPr>
              <a:lnSpc>
                <a:spcPct val="90000"/>
              </a:lnSpc>
            </a:pPr>
            <a:r>
              <a:rPr b="0" lang="en-US" sz="3200" spc="-49" strike="noStrike">
                <a:solidFill>
                  <a:srgbClr val="000000"/>
                </a:solidFill>
                <a:latin typeface="Segoe UI Semibold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97" name="PlaceHolder 2"/>
          <p:cNvSpPr>
            <a:spLocks noGrp="1"/>
          </p:cNvSpPr>
          <p:nvPr>
            <p:ph type="body"/>
          </p:nvPr>
        </p:nvSpPr>
        <p:spPr>
          <a:xfrm>
            <a:off x="502200" y="1748160"/>
            <a:ext cx="6694200" cy="493776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txBody>
          <a:bodyPr tIns="91440" anchor="t">
            <a:noAutofit/>
          </a:bodyPr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Segoe UI Semibold"/>
              </a:rPr>
              <a:t>Click to edit Master text styles</a:t>
            </a:r>
            <a:endParaRPr b="0" lang="en-US" sz="2400" spc="-49" strike="noStrike">
              <a:solidFill>
                <a:srgbClr val="000000"/>
              </a:solidFill>
              <a:latin typeface="Segoe UI Semibold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Second level</a:t>
            </a:r>
            <a:endParaRPr b="0" lang="en-US" sz="2000" spc="-49" strike="noStrike">
              <a:solidFill>
                <a:srgbClr val="000000"/>
              </a:solidFill>
              <a:latin typeface="Segoe UI Semibold"/>
            </a:endParaRPr>
          </a:p>
          <a:p>
            <a:pPr lvl="2" marL="343080" indent="-22860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Segoe UI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98" name="PlaceHolder 3"/>
          <p:cNvSpPr>
            <a:spLocks noGrp="1"/>
          </p:cNvSpPr>
          <p:nvPr>
            <p:ph type="body"/>
          </p:nvPr>
        </p:nvSpPr>
        <p:spPr>
          <a:xfrm>
            <a:off x="7459920" y="1748160"/>
            <a:ext cx="6652440" cy="493776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txBody>
          <a:bodyPr tIns="91440" anchor="t">
            <a:noAutofit/>
          </a:bodyPr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Segoe UI Semibold"/>
              </a:rPr>
              <a:t>Click to edit Master text styles</a:t>
            </a:r>
            <a:endParaRPr b="0" lang="en-US" sz="2400" spc="-49" strike="noStrike">
              <a:solidFill>
                <a:srgbClr val="000000"/>
              </a:solidFill>
              <a:latin typeface="Segoe UI Semibold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Second level</a:t>
            </a:r>
            <a:endParaRPr b="0" lang="en-US" sz="2000" spc="-49" strike="noStrike">
              <a:solidFill>
                <a:srgbClr val="000000"/>
              </a:solidFill>
              <a:latin typeface="Segoe UI Semibold"/>
            </a:endParaRPr>
          </a:p>
          <a:p>
            <a:pPr lvl="2" marL="343080" indent="-228600">
              <a:lnSpc>
                <a:spcPct val="100000"/>
              </a:lnSpc>
              <a:spcBef>
                <a:spcPts val="391"/>
              </a:spcBef>
              <a:spcAft>
                <a:spcPts val="587"/>
              </a:spcAft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Segoe UI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99" name="Footer Placeholder 1"/>
          <p:cNvSpPr/>
          <p:nvPr/>
        </p:nvSpPr>
        <p:spPr>
          <a:xfrm>
            <a:off x="4845960" y="7931880"/>
            <a:ext cx="4937400" cy="13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Segoe UI"/>
              </a:rPr>
              <a:t>© Copyright Microsoft Corporation. All rights reserved.</a:t>
            </a:r>
            <a:endParaRPr b="0" lang="en-IN" sz="9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f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269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1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7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2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9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0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3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0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04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305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306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307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308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309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310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311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312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313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14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315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316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17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18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19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320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321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322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23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24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25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326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327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328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29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30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31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332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333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334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35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36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37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338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339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340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41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42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43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344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345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346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347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48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349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350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351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52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353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54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355" name="MS logo white - EMF" descr="Microsoft logo white text version"/>
          <p:cNvPicPr/>
          <p:nvPr/>
        </p:nvPicPr>
        <p:blipFill>
          <a:blip r:embed="rId2"/>
          <a:stretch/>
        </p:blipFill>
        <p:spPr>
          <a:xfrm>
            <a:off x="15128640" y="7469640"/>
            <a:ext cx="1818000" cy="389160"/>
          </a:xfrm>
          <a:prstGeom prst="rect">
            <a:avLst/>
          </a:prstGeom>
          <a:ln w="0">
            <a:noFill/>
          </a:ln>
        </p:spPr>
      </p:pic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2183040" y="2696760"/>
            <a:ext cx="1097244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9bf00b"/>
                </a:solidFill>
                <a:latin typeface="Segoe UI Semibold"/>
              </a:rPr>
              <a:t>Event name or presentation title 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2183040" y="4585680"/>
            <a:ext cx="109724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Speaker name or subtitle text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358" name="Picture 1" descr=""/>
          <p:cNvPicPr/>
          <p:nvPr/>
        </p:nvPicPr>
        <p:blipFill>
          <a:blip r:embed="rId3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2" descr=""/>
          <p:cNvPicPr/>
          <p:nvPr/>
        </p:nvPicPr>
        <p:blipFill>
          <a:blip r:embed="rId4"/>
          <a:stretch/>
        </p:blipFill>
        <p:spPr>
          <a:xfrm>
            <a:off x="0" y="-24840"/>
            <a:ext cx="3962160" cy="246348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3" descr=""/>
          <p:cNvPicPr/>
          <p:nvPr/>
        </p:nvPicPr>
        <p:blipFill>
          <a:blip r:embed="rId5"/>
          <a:stretch/>
        </p:blipFill>
        <p:spPr>
          <a:xfrm>
            <a:off x="10566360" y="5754960"/>
            <a:ext cx="4063680" cy="2514240"/>
          </a:xfrm>
          <a:prstGeom prst="rect">
            <a:avLst/>
          </a:prstGeom>
          <a:ln w="0">
            <a:noFill/>
          </a:ln>
        </p:spPr>
      </p:pic>
      <p:sp>
        <p:nvSpPr>
          <p:cNvPr id="361" name="TextBox 4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f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399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0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1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2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3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4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5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6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7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8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9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0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1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2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4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5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6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7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8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9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0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1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2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3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4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5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6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7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8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9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0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1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2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33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34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435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436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437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438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439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440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441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442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443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44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445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446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47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48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49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450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451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452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53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54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55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456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457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458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59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60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61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462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463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464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65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66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67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468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469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470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71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72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73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474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475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476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477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78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479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480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481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82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483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84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800280" y="-10080"/>
            <a:ext cx="323244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9bf00b"/>
                </a:solidFill>
                <a:latin typeface="Segoe UI Semibold"/>
              </a:rPr>
              <a:t>Title 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1018800" y="1865520"/>
            <a:ext cx="109724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Content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487" name="Picture 1" descr=""/>
          <p:cNvPicPr/>
          <p:nvPr/>
        </p:nvPicPr>
        <p:blipFill>
          <a:blip r:embed="rId2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488" name="TextBox 3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f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526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3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4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5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3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4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5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6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7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8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9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0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1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5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6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7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8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9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60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61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562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563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564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565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566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567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568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569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570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71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572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573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74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75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76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577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578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579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80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81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82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583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584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585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86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87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88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589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590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591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92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93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94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595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596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597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98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599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600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601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602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603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604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605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606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607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608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09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610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11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702360" y="2863800"/>
            <a:ext cx="1097244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9bf00b"/>
                </a:solidFill>
                <a:latin typeface="Segoe UI Semibold"/>
              </a:rPr>
              <a:t>Demo title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702360" y="4772880"/>
            <a:ext cx="1097244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Content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614" name="Picture 1" descr=""/>
          <p:cNvPicPr/>
          <p:nvPr/>
        </p:nvPicPr>
        <p:blipFill>
          <a:blip r:embed="rId2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615" name="TextBox 2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616" name="Picture 3" descr=""/>
          <p:cNvPicPr/>
          <p:nvPr/>
        </p:nvPicPr>
        <p:blipFill>
          <a:blip r:embed="rId3"/>
          <a:stretch/>
        </p:blipFill>
        <p:spPr>
          <a:xfrm>
            <a:off x="0" y="-24840"/>
            <a:ext cx="3962160" cy="2463480"/>
          </a:xfrm>
          <a:prstGeom prst="rect">
            <a:avLst/>
          </a:prstGeom>
          <a:ln w="0">
            <a:noFill/>
          </a:ln>
        </p:spPr>
      </p:pic>
      <p:pic>
        <p:nvPicPr>
          <p:cNvPr id="617" name="Picture 4" descr=""/>
          <p:cNvPicPr/>
          <p:nvPr/>
        </p:nvPicPr>
        <p:blipFill>
          <a:blip r:embed="rId4"/>
          <a:stretch/>
        </p:blipFill>
        <p:spPr>
          <a:xfrm>
            <a:off x="10566360" y="5754960"/>
            <a:ext cx="4063680" cy="2514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f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655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6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7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9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0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1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2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4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5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6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7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9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0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1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2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4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5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6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7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8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9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0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1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2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3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4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5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6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7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8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89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90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691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692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693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694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695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696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697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698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699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00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701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702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03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04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05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706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707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708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09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10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11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712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713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714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15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16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17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718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719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720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21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22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23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724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725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726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27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28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29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730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731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732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733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34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735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736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737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38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739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40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741" name="Picture 1" descr=""/>
          <p:cNvPicPr/>
          <p:nvPr/>
        </p:nvPicPr>
        <p:blipFill>
          <a:blip r:embed="rId2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sp>
        <p:nvSpPr>
          <p:cNvPr id="742" name="TextBox 4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Click to edit the title text format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6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96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f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782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3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4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5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6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7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8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9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0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1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2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3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4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5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6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7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8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9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0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1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2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3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4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5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6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7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8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9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0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1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2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3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4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5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16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17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818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819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820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821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822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823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824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825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826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27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828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829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30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31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32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833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834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835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36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37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38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839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840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841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42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43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44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845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846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847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48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49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50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851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852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853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54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55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56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857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858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859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860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61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862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863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864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65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866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67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5767560" y="3349800"/>
            <a:ext cx="309492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8800" spc="-60" strike="noStrike">
                <a:solidFill>
                  <a:srgbClr val="9bf00b"/>
                </a:solidFill>
                <a:latin typeface="Segoe UI Semibold"/>
              </a:rPr>
              <a:t>Q &amp; A</a:t>
            </a:r>
            <a:endParaRPr b="0" lang="en-US" sz="88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869" name="Picture 1" descr=""/>
          <p:cNvPicPr/>
          <p:nvPr/>
        </p:nvPicPr>
        <p:blipFill>
          <a:blip r:embed="rId2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pic>
        <p:nvPicPr>
          <p:cNvPr id="870" name="Picture 2" descr=""/>
          <p:cNvPicPr/>
          <p:nvPr/>
        </p:nvPicPr>
        <p:blipFill>
          <a:blip r:embed="rId3"/>
          <a:stretch/>
        </p:blipFill>
        <p:spPr>
          <a:xfrm>
            <a:off x="0" y="-24840"/>
            <a:ext cx="3962160" cy="2463480"/>
          </a:xfrm>
          <a:prstGeom prst="rect">
            <a:avLst/>
          </a:prstGeom>
          <a:ln w="0">
            <a:noFill/>
          </a:ln>
        </p:spPr>
      </p:pic>
      <p:pic>
        <p:nvPicPr>
          <p:cNvPr id="871" name="Picture 3" descr=""/>
          <p:cNvPicPr/>
          <p:nvPr/>
        </p:nvPicPr>
        <p:blipFill>
          <a:blip r:embed="rId4"/>
          <a:stretch/>
        </p:blipFill>
        <p:spPr>
          <a:xfrm>
            <a:off x="10566360" y="5754960"/>
            <a:ext cx="4063680" cy="2514240"/>
          </a:xfrm>
          <a:prstGeom prst="rect">
            <a:avLst/>
          </a:prstGeom>
          <a:ln w="0">
            <a:noFill/>
          </a:ln>
        </p:spPr>
      </p:pic>
      <p:sp>
        <p:nvSpPr>
          <p:cNvPr id="872" name="TextBox 4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96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96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f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911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2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3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4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5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6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7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8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9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0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1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2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3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4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5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6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7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8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9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0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1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2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3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4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5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6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7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8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9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0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1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2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3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4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45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46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947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948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949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950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951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952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953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954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955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56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957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958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59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60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61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962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963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964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65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66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67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968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969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970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71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72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73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974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975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976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77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78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79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980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981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982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83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84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85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986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987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988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989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90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991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992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993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94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995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96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800280" y="-48960"/>
            <a:ext cx="4685760" cy="137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ffffff"/>
                </a:solidFill>
                <a:latin typeface="Segoe UI Semibold"/>
                <a:ea typeface="Segoe UI Black"/>
              </a:rPr>
              <a:t>THANK YOU !</a:t>
            </a:r>
            <a:endParaRPr b="0" lang="en-US" sz="43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98" name="PlaceHolder 2"/>
          <p:cNvSpPr>
            <a:spLocks noGrp="1"/>
          </p:cNvSpPr>
          <p:nvPr>
            <p:ph type="body"/>
          </p:nvPr>
        </p:nvSpPr>
        <p:spPr>
          <a:xfrm>
            <a:off x="800280" y="401364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en-US" sz="1920" spc="-1" strike="noStrike">
                <a:solidFill>
                  <a:srgbClr val="ffffff"/>
                </a:solidFill>
                <a:latin typeface="Segoe UI"/>
              </a:rPr>
              <a:t>Speaker one name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99" name="PlaceHolder 3"/>
          <p:cNvSpPr>
            <a:spLocks noGrp="1"/>
          </p:cNvSpPr>
          <p:nvPr>
            <p:ph type="body"/>
          </p:nvPr>
        </p:nvSpPr>
        <p:spPr>
          <a:xfrm>
            <a:off x="800280" y="440208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1679" spc="-1" strike="noStrike">
                <a:solidFill>
                  <a:srgbClr val="ffffff"/>
                </a:solidFill>
                <a:latin typeface="Segoe UI"/>
              </a:rPr>
              <a:t>Speaker one subtitle text</a:t>
            </a:r>
            <a:endParaRPr b="0" lang="en-US" sz="1679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00" name="PlaceHolder 4"/>
          <p:cNvSpPr>
            <a:spLocks noGrp="1"/>
          </p:cNvSpPr>
          <p:nvPr>
            <p:ph type="body"/>
          </p:nvPr>
        </p:nvSpPr>
        <p:spPr>
          <a:xfrm>
            <a:off x="800280" y="499860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en-US" sz="1920" spc="-1" strike="noStrike">
                <a:solidFill>
                  <a:srgbClr val="ffffff"/>
                </a:solidFill>
                <a:latin typeface="Segoe UI"/>
              </a:rPr>
              <a:t>Speaker two name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01" name="PlaceHolder 5"/>
          <p:cNvSpPr>
            <a:spLocks noGrp="1"/>
          </p:cNvSpPr>
          <p:nvPr>
            <p:ph type="body"/>
          </p:nvPr>
        </p:nvSpPr>
        <p:spPr>
          <a:xfrm>
            <a:off x="800280" y="5367600"/>
            <a:ext cx="4890600" cy="477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1679" spc="-1" strike="noStrike">
                <a:solidFill>
                  <a:srgbClr val="ffffff"/>
                </a:solidFill>
                <a:latin typeface="Segoe UI"/>
              </a:rPr>
              <a:t>Speaker two subtitle text</a:t>
            </a:r>
            <a:endParaRPr b="0" lang="en-US" sz="1679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02" name="PlaceHolder 6"/>
          <p:cNvSpPr>
            <a:spLocks noGrp="1"/>
          </p:cNvSpPr>
          <p:nvPr>
            <p:ph type="body"/>
          </p:nvPr>
        </p:nvSpPr>
        <p:spPr>
          <a:xfrm>
            <a:off x="800280" y="2463480"/>
            <a:ext cx="4017600" cy="67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3300" spc="-1" strike="noStrike">
                <a:solidFill>
                  <a:srgbClr val="ffffff"/>
                </a:solidFill>
                <a:latin typeface="Segoe UI Semibold (Headings)"/>
              </a:rPr>
              <a:t>Presentation title </a:t>
            </a:r>
            <a:endParaRPr b="0" lang="en-US" sz="330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1003" name="Picture 1" descr=""/>
          <p:cNvPicPr/>
          <p:nvPr/>
        </p:nvPicPr>
        <p:blipFill>
          <a:blip r:embed="rId2"/>
          <a:stretch/>
        </p:blipFill>
        <p:spPr>
          <a:xfrm>
            <a:off x="12640320" y="-40320"/>
            <a:ext cx="1658160" cy="2025360"/>
          </a:xfrm>
          <a:prstGeom prst="rect">
            <a:avLst/>
          </a:prstGeom>
          <a:ln w="0">
            <a:noFill/>
          </a:ln>
        </p:spPr>
      </p:pic>
      <p:pic>
        <p:nvPicPr>
          <p:cNvPr id="1004" name="Picture 4" descr=""/>
          <p:cNvPicPr/>
          <p:nvPr/>
        </p:nvPicPr>
        <p:blipFill>
          <a:blip r:embed="rId3"/>
          <a:stretch/>
        </p:blipFill>
        <p:spPr>
          <a:xfrm>
            <a:off x="10566360" y="5754960"/>
            <a:ext cx="4063680" cy="2514240"/>
          </a:xfrm>
          <a:prstGeom prst="rect">
            <a:avLst/>
          </a:prstGeom>
          <a:ln w="0">
            <a:noFill/>
          </a:ln>
        </p:spPr>
      </p:pic>
      <p:sp>
        <p:nvSpPr>
          <p:cNvPr id="1005" name="TextBox 7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RID"/>
          <p:cNvGrpSpPr/>
          <p:nvPr/>
        </p:nvGrpSpPr>
        <p:grpSpPr>
          <a:xfrm>
            <a:off x="0" y="0"/>
            <a:ext cx="14630760" cy="8229960"/>
            <a:chOff x="0" y="0"/>
            <a:chExt cx="14630760" cy="8229960"/>
          </a:xfrm>
        </p:grpSpPr>
        <p:sp>
          <p:nvSpPr>
            <p:cNvPr id="1043" name="Straight Connector 6"/>
            <p:cNvSpPr/>
            <p:nvPr/>
          </p:nvSpPr>
          <p:spPr>
            <a:xfrm>
              <a:off x="0" y="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4" name="Straight Connector 8"/>
            <p:cNvSpPr/>
            <p:nvPr/>
          </p:nvSpPr>
          <p:spPr>
            <a:xfrm>
              <a:off x="0" y="3510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5" name="Straight Connector 9"/>
            <p:cNvSpPr/>
            <p:nvPr/>
          </p:nvSpPr>
          <p:spPr>
            <a:xfrm>
              <a:off x="0" y="70200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6" name="Straight Connector 10"/>
            <p:cNvSpPr/>
            <p:nvPr/>
          </p:nvSpPr>
          <p:spPr>
            <a:xfrm>
              <a:off x="0" y="7527240"/>
              <a:ext cx="1462644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7" name="Straight Connector 11"/>
            <p:cNvSpPr/>
            <p:nvPr/>
          </p:nvSpPr>
          <p:spPr>
            <a:xfrm>
              <a:off x="0" y="78782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8" name="Straight Connector 12"/>
            <p:cNvSpPr/>
            <p:nvPr/>
          </p:nvSpPr>
          <p:spPr>
            <a:xfrm>
              <a:off x="0" y="82296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9" name="Straight Connector 13"/>
            <p:cNvSpPr/>
            <p:nvPr/>
          </p:nvSpPr>
          <p:spPr>
            <a:xfrm>
              <a:off x="0" y="1053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0" name="Straight Connector 14"/>
            <p:cNvSpPr/>
            <p:nvPr/>
          </p:nvSpPr>
          <p:spPr>
            <a:xfrm>
              <a:off x="0" y="1404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1" name="Straight Connector 15"/>
            <p:cNvSpPr/>
            <p:nvPr/>
          </p:nvSpPr>
          <p:spPr>
            <a:xfrm>
              <a:off x="0" y="17553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2" name="Straight Connector 16"/>
            <p:cNvSpPr/>
            <p:nvPr/>
          </p:nvSpPr>
          <p:spPr>
            <a:xfrm>
              <a:off x="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3" name="Straight Connector 17"/>
            <p:cNvSpPr/>
            <p:nvPr/>
          </p:nvSpPr>
          <p:spPr>
            <a:xfrm>
              <a:off x="70200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4" name="Straight Connector 18"/>
            <p:cNvSpPr/>
            <p:nvPr/>
          </p:nvSpPr>
          <p:spPr>
            <a:xfrm>
              <a:off x="3510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5" name="Straight Connector 19"/>
            <p:cNvSpPr/>
            <p:nvPr/>
          </p:nvSpPr>
          <p:spPr>
            <a:xfrm>
              <a:off x="1053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6" name="Straight Connector 20"/>
            <p:cNvSpPr/>
            <p:nvPr/>
          </p:nvSpPr>
          <p:spPr>
            <a:xfrm>
              <a:off x="140436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7" name="Straight Connector 21"/>
            <p:cNvSpPr/>
            <p:nvPr/>
          </p:nvSpPr>
          <p:spPr>
            <a:xfrm>
              <a:off x="13225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8" name="Straight Connector 22"/>
            <p:cNvSpPr/>
            <p:nvPr/>
          </p:nvSpPr>
          <p:spPr>
            <a:xfrm>
              <a:off x="13928040" y="0"/>
              <a:ext cx="360" cy="82296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9" name="Straight Connector 23"/>
            <p:cNvSpPr/>
            <p:nvPr/>
          </p:nvSpPr>
          <p:spPr>
            <a:xfrm>
              <a:off x="1357668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0" name="Straight Connector 24"/>
            <p:cNvSpPr/>
            <p:nvPr/>
          </p:nvSpPr>
          <p:spPr>
            <a:xfrm>
              <a:off x="1427904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1" name="Straight Connector 25"/>
            <p:cNvSpPr/>
            <p:nvPr/>
          </p:nvSpPr>
          <p:spPr>
            <a:xfrm>
              <a:off x="14630400" y="0"/>
              <a:ext cx="360" cy="82296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2" name="Straight Connector 26"/>
            <p:cNvSpPr/>
            <p:nvPr/>
          </p:nvSpPr>
          <p:spPr>
            <a:xfrm>
              <a:off x="0" y="2106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3" name="Straight Connector 27"/>
            <p:cNvSpPr/>
            <p:nvPr/>
          </p:nvSpPr>
          <p:spPr>
            <a:xfrm>
              <a:off x="0" y="2457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4" name="Straight Connector 28"/>
            <p:cNvSpPr/>
            <p:nvPr/>
          </p:nvSpPr>
          <p:spPr>
            <a:xfrm>
              <a:off x="0" y="28087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5" name="Straight Connector 29"/>
            <p:cNvSpPr/>
            <p:nvPr/>
          </p:nvSpPr>
          <p:spPr>
            <a:xfrm>
              <a:off x="0" y="3160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6" name="Straight Connector 30"/>
            <p:cNvSpPr/>
            <p:nvPr/>
          </p:nvSpPr>
          <p:spPr>
            <a:xfrm>
              <a:off x="0" y="3511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7" name="Straight Connector 31"/>
            <p:cNvSpPr/>
            <p:nvPr/>
          </p:nvSpPr>
          <p:spPr>
            <a:xfrm>
              <a:off x="0" y="386208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8" name="Straight Connector 32"/>
            <p:cNvSpPr/>
            <p:nvPr/>
          </p:nvSpPr>
          <p:spPr>
            <a:xfrm>
              <a:off x="0" y="4213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9" name="Straight Connector 38"/>
            <p:cNvSpPr/>
            <p:nvPr/>
          </p:nvSpPr>
          <p:spPr>
            <a:xfrm>
              <a:off x="0" y="456444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0" name="Straight Connector 39"/>
            <p:cNvSpPr/>
            <p:nvPr/>
          </p:nvSpPr>
          <p:spPr>
            <a:xfrm>
              <a:off x="0" y="4915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1" name="Straight Connector 40"/>
            <p:cNvSpPr/>
            <p:nvPr/>
          </p:nvSpPr>
          <p:spPr>
            <a:xfrm>
              <a:off x="0" y="5266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2" name="Straight Connector 41"/>
            <p:cNvSpPr/>
            <p:nvPr/>
          </p:nvSpPr>
          <p:spPr>
            <a:xfrm>
              <a:off x="0" y="561780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3" name="Straight Connector 42"/>
            <p:cNvSpPr/>
            <p:nvPr/>
          </p:nvSpPr>
          <p:spPr>
            <a:xfrm>
              <a:off x="0" y="5969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4" name="Straight Connector 43"/>
            <p:cNvSpPr/>
            <p:nvPr/>
          </p:nvSpPr>
          <p:spPr>
            <a:xfrm>
              <a:off x="0" y="6320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5" name="Straight Connector 44"/>
            <p:cNvSpPr/>
            <p:nvPr/>
          </p:nvSpPr>
          <p:spPr>
            <a:xfrm>
              <a:off x="0" y="667116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6" name="Straight Connector 45"/>
            <p:cNvSpPr/>
            <p:nvPr/>
          </p:nvSpPr>
          <p:spPr>
            <a:xfrm>
              <a:off x="0" y="7022520"/>
              <a:ext cx="1462644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77" name=".64 square" hidden="1"/>
          <p:cNvSpPr/>
          <p:nvPr/>
        </p:nvSpPr>
        <p:spPr>
          <a:xfrm>
            <a:off x="0" y="0"/>
            <a:ext cx="702000" cy="702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8" name=".32 square" hidden="1"/>
          <p:cNvSpPr/>
          <p:nvPr/>
        </p:nvSpPr>
        <p:spPr>
          <a:xfrm>
            <a:off x="0" y="0"/>
            <a:ext cx="350640" cy="35064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1079" name="Black, white and grays"/>
          <p:cNvGrpSpPr/>
          <p:nvPr/>
        </p:nvGrpSpPr>
        <p:grpSpPr>
          <a:xfrm>
            <a:off x="7274160" y="8354520"/>
            <a:ext cx="7352280" cy="848520"/>
            <a:chOff x="7274160" y="8354520"/>
            <a:chExt cx="7352280" cy="848520"/>
          </a:xfrm>
        </p:grpSpPr>
        <p:grpSp>
          <p:nvGrpSpPr>
            <p:cNvPr id="1080" name="Groupe 1"/>
            <p:cNvGrpSpPr/>
            <p:nvPr/>
          </p:nvGrpSpPr>
          <p:grpSpPr>
            <a:xfrm>
              <a:off x="7274160" y="8793000"/>
              <a:ext cx="7352280" cy="410040"/>
              <a:chOff x="7274160" y="8793000"/>
              <a:chExt cx="7352280" cy="410040"/>
            </a:xfrm>
          </p:grpSpPr>
          <p:sp>
            <p:nvSpPr>
              <p:cNvPr id="1081" name="object 16"/>
              <p:cNvSpPr/>
              <p:nvPr/>
            </p:nvSpPr>
            <p:spPr>
              <a:xfrm>
                <a:off x="13399920" y="8793000"/>
                <a:ext cx="1226520" cy="410040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27360" bIns="27360" anchor="t">
                <a:norm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000000"/>
                    </a:solidFill>
                    <a:latin typeface="Segoe UI"/>
                  </a:rPr>
                  <a:t>Extra Light Gray</a:t>
                </a:r>
                <a:endParaRPr b="0" lang="en-IN" sz="839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R2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G2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</a:rPr>
                  <a:t> B2</a:t>
                </a:r>
                <a:r>
                  <a:rPr b="0" lang="en-US" sz="839" spc="-1" strike="noStrike">
                    <a:solidFill>
                      <a:srgbClr val="000000"/>
                    </a:solidFill>
                    <a:latin typeface="Segoe UI"/>
                  </a:rPr>
                  <a:t>42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082" name="object 15"/>
              <p:cNvSpPr/>
              <p:nvPr/>
            </p:nvSpPr>
            <p:spPr>
              <a:xfrm>
                <a:off x="12177360" y="8793000"/>
                <a:ext cx="1226520" cy="410040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Light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R230 G230 B230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083" name="object 14"/>
              <p:cNvSpPr/>
              <p:nvPr/>
            </p:nvSpPr>
            <p:spPr>
              <a:xfrm>
                <a:off x="10950480" y="8793000"/>
                <a:ext cx="1226520" cy="410040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cs-CZ" sz="839" spc="-1" strike="noStrike">
                    <a:solidFill>
                      <a:srgbClr val="000000"/>
                    </a:solidFill>
                    <a:latin typeface="Segoe UI"/>
                    <a:ea typeface="Segoe UI"/>
                  </a:rPr>
                  <a:t>R210 G210 B210</a:t>
                </a:r>
                <a:br/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084" name="object 19"/>
              <p:cNvSpPr/>
              <p:nvPr/>
            </p:nvSpPr>
            <p:spPr>
              <a:xfrm>
                <a:off x="9727920" y="8793000"/>
                <a:ext cx="1226520" cy="410040"/>
              </a:xfrm>
              <a:prstGeom prst="rect">
                <a:avLst/>
              </a:prstGeom>
              <a:solidFill>
                <a:srgbClr val="7373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Mid G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ray 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R115 G115 B115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085" name="object 22"/>
              <p:cNvSpPr/>
              <p:nvPr/>
            </p:nvSpPr>
            <p:spPr>
              <a:xfrm>
                <a:off x="8500680" y="8793000"/>
                <a:ext cx="1226520" cy="410040"/>
              </a:xfrm>
              <a:prstGeom prst="rect">
                <a:avLst/>
              </a:prstGeom>
              <a:solidFill>
                <a:srgbClr val="50505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IN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R80 G80 B80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  <p:sp>
            <p:nvSpPr>
              <p:cNvPr id="1086" name="object 22"/>
              <p:cNvSpPr/>
              <p:nvPr/>
            </p:nvSpPr>
            <p:spPr>
              <a:xfrm>
                <a:off x="7274160" y="8793000"/>
                <a:ext cx="1226520" cy="410040"/>
              </a:xfrm>
              <a:prstGeom prst="rect">
                <a:avLst/>
              </a:prstGeom>
              <a:solidFill>
                <a:srgbClr val="2f2f2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45720" tIns="27360" bIns="27360" anchor="t">
                <a:normAutofit fontScale="92000"/>
              </a:bodyPr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Extra </a:t>
                </a:r>
                <a:r>
                  <a:rPr b="1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Dark Gray</a:t>
                </a:r>
                <a:endParaRPr b="0" lang="en-IN" sz="839" spc="-1" strike="noStrike">
                  <a:latin typeface="Arial"/>
                </a:endParaRPr>
              </a:p>
              <a:p>
                <a:pPr marL="10656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839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R47 G47 B47</a:t>
                </a:r>
                <a:br/>
                <a:endParaRPr b="0" lang="en-IN" sz="839" spc="-1" strike="noStrike">
                  <a:latin typeface="Arial"/>
                </a:endParaRPr>
              </a:p>
            </p:txBody>
          </p:sp>
        </p:grpSp>
        <p:sp>
          <p:nvSpPr>
            <p:cNvPr id="1087" name="object 16"/>
            <p:cNvSpPr/>
            <p:nvPr/>
          </p:nvSpPr>
          <p:spPr>
            <a:xfrm>
              <a:off x="10950480" y="8354520"/>
              <a:ext cx="3675960" cy="4377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rmAutofit/>
            </a:bodyPr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1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White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r>
                <a:rPr b="0" lang="cs-CZ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G255 B255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088" name="object 25"/>
            <p:cNvSpPr/>
            <p:nvPr/>
          </p:nvSpPr>
          <p:spPr>
            <a:xfrm>
              <a:off x="7274160" y="8354880"/>
              <a:ext cx="3693600" cy="4377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45720" tIns="27360" bIns="27360" anchor="t">
              <a:noAutofit/>
            </a:bodyPr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Rich Black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G0 B0</a:t>
              </a: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 marL="106560">
                <a:lnSpc>
                  <a:spcPct val="110000"/>
                </a:lnSpc>
                <a:tabLst>
                  <a:tab algn="l" pos="0"/>
                </a:tabLst>
              </a:pPr>
              <a:br/>
              <a:endParaRPr b="0" lang="en-IN" sz="839" spc="-1" strike="noStrike">
                <a:latin typeface="Arial"/>
              </a:endParaRPr>
            </a:p>
          </p:txBody>
        </p:sp>
      </p:grpSp>
      <p:grpSp>
        <p:nvGrpSpPr>
          <p:cNvPr id="1089" name="Purple theme"/>
          <p:cNvGrpSpPr/>
          <p:nvPr/>
        </p:nvGrpSpPr>
        <p:grpSpPr>
          <a:xfrm>
            <a:off x="16093800" y="6906960"/>
            <a:ext cx="1226520" cy="1322280"/>
            <a:chOff x="16093800" y="6906960"/>
            <a:chExt cx="1226520" cy="1322280"/>
          </a:xfrm>
        </p:grpSpPr>
        <p:sp>
          <p:nvSpPr>
            <p:cNvPr id="1090" name="object 94"/>
            <p:cNvSpPr/>
            <p:nvPr/>
          </p:nvSpPr>
          <p:spPr>
            <a:xfrm>
              <a:off x="16093800" y="71920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R134 G97 B197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091" name="object 96"/>
            <p:cNvSpPr/>
            <p:nvPr/>
          </p:nvSpPr>
          <p:spPr>
            <a:xfrm>
              <a:off x="16093800" y="770400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R59 G46 B88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092" name="object 95"/>
            <p:cNvSpPr/>
            <p:nvPr/>
          </p:nvSpPr>
          <p:spPr>
            <a:xfrm>
              <a:off x="16093800" y="690696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Purple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R213 G157 B255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093" name="object 55"/>
            <p:cNvSpPr/>
            <p:nvPr/>
          </p:nvSpPr>
          <p:spPr>
            <a:xfrm>
              <a:off x="16873560" y="71964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094" name="object 55"/>
            <p:cNvSpPr/>
            <p:nvPr/>
          </p:nvSpPr>
          <p:spPr>
            <a:xfrm>
              <a:off x="16873560" y="76960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d59d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095" name="Teal theme"/>
          <p:cNvGrpSpPr/>
          <p:nvPr/>
        </p:nvGrpSpPr>
        <p:grpSpPr>
          <a:xfrm>
            <a:off x="16098480" y="5525640"/>
            <a:ext cx="1226520" cy="1322280"/>
            <a:chOff x="16098480" y="5525640"/>
            <a:chExt cx="1226520" cy="1322280"/>
          </a:xfrm>
        </p:grpSpPr>
        <p:sp>
          <p:nvSpPr>
            <p:cNvPr id="1096" name="object 74"/>
            <p:cNvSpPr/>
            <p:nvPr/>
          </p:nvSpPr>
          <p:spPr>
            <a:xfrm>
              <a:off x="16098480" y="58107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G133 B117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097" name="object 76"/>
            <p:cNvSpPr/>
            <p:nvPr/>
          </p:nvSpPr>
          <p:spPr>
            <a:xfrm>
              <a:off x="16098480" y="63226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R39 G75 B71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098" name="object 75"/>
            <p:cNvSpPr/>
            <p:nvPr/>
          </p:nvSpPr>
          <p:spPr>
            <a:xfrm>
              <a:off x="16098480" y="55256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Teal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R48 G229 B208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099" name="object 55"/>
            <p:cNvSpPr/>
            <p:nvPr/>
          </p:nvSpPr>
          <p:spPr>
            <a:xfrm>
              <a:off x="16873560" y="5815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100" name="object 55"/>
            <p:cNvSpPr/>
            <p:nvPr/>
          </p:nvSpPr>
          <p:spPr>
            <a:xfrm>
              <a:off x="16873560" y="6315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30e5d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101" name="Green theme"/>
          <p:cNvGrpSpPr/>
          <p:nvPr/>
        </p:nvGrpSpPr>
        <p:grpSpPr>
          <a:xfrm>
            <a:off x="16098120" y="4147200"/>
            <a:ext cx="1226520" cy="1322280"/>
            <a:chOff x="16098120" y="4147200"/>
            <a:chExt cx="1226520" cy="1322280"/>
          </a:xfrm>
        </p:grpSpPr>
        <p:sp>
          <p:nvSpPr>
            <p:cNvPr id="1102" name="object 34"/>
            <p:cNvSpPr/>
            <p:nvPr/>
          </p:nvSpPr>
          <p:spPr>
            <a:xfrm>
              <a:off x="16098120" y="443232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R16 G124 B16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103" name="object 36"/>
            <p:cNvSpPr/>
            <p:nvPr/>
          </p:nvSpPr>
          <p:spPr>
            <a:xfrm>
              <a:off x="16098120" y="49442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R5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104" name="object 35"/>
            <p:cNvSpPr/>
            <p:nvPr/>
          </p:nvSpPr>
          <p:spPr>
            <a:xfrm>
              <a:off x="16098120" y="414720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Green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R155 G240 B11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105" name="object 55"/>
            <p:cNvSpPr/>
            <p:nvPr/>
          </p:nvSpPr>
          <p:spPr>
            <a:xfrm>
              <a:off x="16877520" y="44366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106" name="object 55"/>
            <p:cNvSpPr/>
            <p:nvPr/>
          </p:nvSpPr>
          <p:spPr>
            <a:xfrm>
              <a:off x="16877520" y="49366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9bf00b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107" name="Yellow theme"/>
          <p:cNvGrpSpPr/>
          <p:nvPr/>
        </p:nvGrpSpPr>
        <p:grpSpPr>
          <a:xfrm>
            <a:off x="16102440" y="2769840"/>
            <a:ext cx="1226520" cy="1322280"/>
            <a:chOff x="16102440" y="2769840"/>
            <a:chExt cx="1226520" cy="1322280"/>
          </a:xfrm>
        </p:grpSpPr>
        <p:sp>
          <p:nvSpPr>
            <p:cNvPr id="1108" name="object 54"/>
            <p:cNvSpPr/>
            <p:nvPr/>
          </p:nvSpPr>
          <p:spPr>
            <a:xfrm>
              <a:off x="16102440" y="30549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G185 B0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109" name="object 56"/>
            <p:cNvSpPr/>
            <p:nvPr/>
          </p:nvSpPr>
          <p:spPr>
            <a:xfrm>
              <a:off x="16102440" y="35668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R106 G75 B22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110" name="object 55"/>
            <p:cNvSpPr/>
            <p:nvPr/>
          </p:nvSpPr>
          <p:spPr>
            <a:xfrm>
              <a:off x="16102440" y="27698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Yellow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R254 G240 B0</a:t>
              </a: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111" name="object 55"/>
            <p:cNvSpPr/>
            <p:nvPr/>
          </p:nvSpPr>
          <p:spPr>
            <a:xfrm>
              <a:off x="16882200" y="306144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112" name="object 55"/>
            <p:cNvSpPr/>
            <p:nvPr/>
          </p:nvSpPr>
          <p:spPr>
            <a:xfrm>
              <a:off x="16882200" y="356112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ef000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grpSp>
        <p:nvGrpSpPr>
          <p:cNvPr id="1113" name="Orange theme"/>
          <p:cNvGrpSpPr/>
          <p:nvPr/>
        </p:nvGrpSpPr>
        <p:grpSpPr>
          <a:xfrm>
            <a:off x="16098480" y="1387440"/>
            <a:ext cx="1230480" cy="1322280"/>
            <a:chOff x="16098480" y="1387440"/>
            <a:chExt cx="1230480" cy="1322280"/>
          </a:xfrm>
        </p:grpSpPr>
        <p:sp>
          <p:nvSpPr>
            <p:cNvPr id="1114" name="object 54"/>
            <p:cNvSpPr/>
            <p:nvPr/>
          </p:nvSpPr>
          <p:spPr>
            <a:xfrm>
              <a:off x="16098480" y="1672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R216 G59 B1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115" name="object 56"/>
            <p:cNvSpPr/>
            <p:nvPr/>
          </p:nvSpPr>
          <p:spPr>
            <a:xfrm>
              <a:off x="16098480" y="218448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R107 G41 B41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116" name="object 55"/>
            <p:cNvSpPr/>
            <p:nvPr/>
          </p:nvSpPr>
          <p:spPr>
            <a:xfrm>
              <a:off x="16098480" y="1387440"/>
              <a:ext cx="1226520" cy="300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Light Orange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R255 G147 B73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117" name="object 55"/>
            <p:cNvSpPr/>
            <p:nvPr/>
          </p:nvSpPr>
          <p:spPr>
            <a:xfrm>
              <a:off x="16882200" y="167688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118" name="object 55"/>
            <p:cNvSpPr/>
            <p:nvPr/>
          </p:nvSpPr>
          <p:spPr>
            <a:xfrm>
              <a:off x="16882200" y="21765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9349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119" name="Other colors title"/>
          <p:cNvSpPr/>
          <p:nvPr/>
        </p:nvSpPr>
        <p:spPr>
          <a:xfrm>
            <a:off x="16097760" y="1125360"/>
            <a:ext cx="71280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Other colors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1120" name="Blue theme"/>
          <p:cNvGrpSpPr/>
          <p:nvPr/>
        </p:nvGrpSpPr>
        <p:grpSpPr>
          <a:xfrm>
            <a:off x="14748840" y="1385640"/>
            <a:ext cx="1230840" cy="1037160"/>
            <a:chOff x="14748840" y="1385640"/>
            <a:chExt cx="1230840" cy="1037160"/>
          </a:xfrm>
        </p:grpSpPr>
        <p:sp>
          <p:nvSpPr>
            <p:cNvPr id="1121" name="object 74"/>
            <p:cNvSpPr/>
            <p:nvPr/>
          </p:nvSpPr>
          <p:spPr>
            <a:xfrm>
              <a:off x="14748840" y="138564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R0 G120 B212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122" name="object 76"/>
            <p:cNvSpPr/>
            <p:nvPr/>
          </p:nvSpPr>
          <p:spPr>
            <a:xfrm>
              <a:off x="14748840" y="1897560"/>
              <a:ext cx="1226520" cy="52524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Dark Blue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3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R36 G58 B94</a:t>
              </a:r>
              <a:endParaRPr b="0" lang="en-IN" sz="839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839" spc="-1" strike="noStrike">
                <a:latin typeface="Arial"/>
              </a:endParaRPr>
            </a:p>
          </p:txBody>
        </p:sp>
        <p:sp>
          <p:nvSpPr>
            <p:cNvPr id="1123" name="object 55"/>
            <p:cNvSpPr/>
            <p:nvPr/>
          </p:nvSpPr>
          <p:spPr>
            <a:xfrm>
              <a:off x="15532920" y="138996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000000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  <p:sp>
          <p:nvSpPr>
            <p:cNvPr id="1124" name="object 55"/>
            <p:cNvSpPr/>
            <p:nvPr/>
          </p:nvSpPr>
          <p:spPr>
            <a:xfrm>
              <a:off x="15532920" y="1890000"/>
              <a:ext cx="446760" cy="350280"/>
            </a:xfrm>
            <a:custGeom>
              <a:avLst/>
              <a:gdLst/>
              <a:ah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27360" bIns="27360" anchor="t">
              <a:norm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79" spc="-1" strike="noStrike">
                  <a:solidFill>
                    <a:srgbClr val="50e6ff"/>
                  </a:solidFill>
                  <a:latin typeface="Segoe UI"/>
                  <a:ea typeface="Segoe UI"/>
                </a:rPr>
                <a:t>A</a:t>
              </a:r>
              <a:r>
                <a:rPr b="1" lang="en-US" sz="1679" spc="-1" strike="noStrike">
                  <a:solidFill>
                    <a:srgbClr val="ffffff"/>
                  </a:solidFill>
                  <a:latin typeface="Segoe UI"/>
                  <a:ea typeface="Segoe UI"/>
                </a:rPr>
                <a:t>A</a:t>
              </a:r>
              <a:endParaRPr b="0" lang="en-IN" sz="1679" spc="-1" strike="noStrike">
                <a:latin typeface="Arial"/>
              </a:endParaRPr>
            </a:p>
          </p:txBody>
        </p:sp>
      </p:grpSp>
      <p:sp>
        <p:nvSpPr>
          <p:cNvPr id="1125" name="Primary colors title"/>
          <p:cNvSpPr/>
          <p:nvPr/>
        </p:nvSpPr>
        <p:spPr>
          <a:xfrm>
            <a:off x="14751720" y="1127520"/>
            <a:ext cx="7905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Primary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26" name="object 75"/>
          <p:cNvSpPr/>
          <p:nvPr/>
        </p:nvSpPr>
        <p:spPr>
          <a:xfrm>
            <a:off x="14744880" y="289116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Light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000000"/>
                </a:solidFill>
                <a:latin typeface="Segoe UI"/>
                <a:ea typeface="Segoe UI"/>
              </a:rPr>
              <a:t>R80 G230 B255</a:t>
            </a:r>
            <a:endParaRPr b="0" lang="en-IN" sz="839" spc="-1" strike="noStrike">
              <a:latin typeface="Arial"/>
            </a:endParaRPr>
          </a:p>
        </p:txBody>
      </p:sp>
      <p:sp>
        <p:nvSpPr>
          <p:cNvPr id="1127" name="Primary colors title"/>
          <p:cNvSpPr/>
          <p:nvPr/>
        </p:nvSpPr>
        <p:spPr>
          <a:xfrm>
            <a:off x="14754960" y="2616120"/>
            <a:ext cx="73116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05050"/>
                </a:solidFill>
                <a:latin typeface="Segoe UI Semibold"/>
              </a:rPr>
              <a:t>Accent blues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28" name="object 75"/>
          <p:cNvSpPr/>
          <p:nvPr/>
        </p:nvSpPr>
        <p:spPr>
          <a:xfrm>
            <a:off x="14745240" y="3195000"/>
            <a:ext cx="1226520" cy="300240"/>
          </a:xfrm>
          <a:custGeom>
            <a:avLst/>
            <a:gdLst/>
            <a:ah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27360" bIns="273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Sea Blue</a:t>
            </a:r>
            <a:endParaRPr b="0" lang="en-IN" sz="8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39" spc="-1" strike="noStrike">
                <a:solidFill>
                  <a:srgbClr val="ffffff"/>
                </a:solidFill>
                <a:latin typeface="Segoe UI"/>
                <a:ea typeface="Segoe UI"/>
              </a:rPr>
              <a:t>R12 G89 B164</a:t>
            </a:r>
            <a:endParaRPr b="0" lang="en-IN" sz="839" spc="-1" strike="noStrike">
              <a:latin typeface="Arial"/>
            </a:endParaRPr>
          </a:p>
        </p:txBody>
      </p:sp>
      <p:pic>
        <p:nvPicPr>
          <p:cNvPr id="1129" name="Picture 20" descr=""/>
          <p:cNvPicPr/>
          <p:nvPr/>
        </p:nvPicPr>
        <p:blipFill>
          <a:blip r:embed="rId2"/>
          <a:stretch/>
        </p:blipFill>
        <p:spPr>
          <a:xfrm>
            <a:off x="7634520" y="3595680"/>
            <a:ext cx="6995520" cy="4662000"/>
          </a:xfrm>
          <a:prstGeom prst="rect">
            <a:avLst/>
          </a:prstGeom>
          <a:ln w="0">
            <a:noFill/>
          </a:ln>
        </p:spPr>
      </p:pic>
      <p:pic>
        <p:nvPicPr>
          <p:cNvPr id="1130" name="Picture 1" descr=""/>
          <p:cNvPicPr/>
          <p:nvPr/>
        </p:nvPicPr>
        <p:blipFill>
          <a:blip r:embed="rId3"/>
          <a:stretch/>
        </p:blipFill>
        <p:spPr>
          <a:xfrm>
            <a:off x="6017040" y="908640"/>
            <a:ext cx="2595600" cy="2150640"/>
          </a:xfrm>
          <a:prstGeom prst="rect">
            <a:avLst/>
          </a:prstGeom>
          <a:ln w="0">
            <a:noFill/>
          </a:ln>
        </p:spPr>
      </p:pic>
      <p:grpSp>
        <p:nvGrpSpPr>
          <p:cNvPr id="1131" name="Group 2"/>
          <p:cNvGrpSpPr/>
          <p:nvPr/>
        </p:nvGrpSpPr>
        <p:grpSpPr>
          <a:xfrm>
            <a:off x="686520" y="3381480"/>
            <a:ext cx="13257000" cy="1933200"/>
            <a:chOff x="686520" y="3381480"/>
            <a:chExt cx="13257000" cy="1933200"/>
          </a:xfrm>
        </p:grpSpPr>
        <p:grpSp>
          <p:nvGrpSpPr>
            <p:cNvPr id="1132" name="Group 4"/>
            <p:cNvGrpSpPr/>
            <p:nvPr/>
          </p:nvGrpSpPr>
          <p:grpSpPr>
            <a:xfrm>
              <a:off x="686520" y="3381480"/>
              <a:ext cx="13257000" cy="1933200"/>
              <a:chOff x="686520" y="3381480"/>
              <a:chExt cx="13257000" cy="1933200"/>
            </a:xfrm>
          </p:grpSpPr>
          <p:sp>
            <p:nvSpPr>
              <p:cNvPr id="1133" name="TextBox 7"/>
              <p:cNvSpPr/>
              <p:nvPr/>
            </p:nvSpPr>
            <p:spPr>
              <a:xfrm>
                <a:off x="686520" y="3381480"/>
                <a:ext cx="13257000" cy="1004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IN" sz="6000" spc="-1" strike="noStrike">
                    <a:solidFill>
                      <a:srgbClr val="000000"/>
                    </a:solidFill>
                    <a:latin typeface="Poppins"/>
                  </a:rPr>
                  <a:t> </a:t>
                </a:r>
                <a:r>
                  <a:rPr b="1" lang="en-IN" sz="6000" spc="-1" strike="noStrike">
                    <a:solidFill>
                      <a:srgbClr val="000000"/>
                    </a:solidFill>
                    <a:latin typeface="Poppins"/>
                  </a:rPr>
                  <a:t>Az COMMUNITY</a:t>
                </a:r>
                <a:endParaRPr b="0" lang="en-IN" sz="6000" spc="-1" strike="noStrike">
                  <a:latin typeface="Arial"/>
                </a:endParaRPr>
              </a:p>
            </p:txBody>
          </p:sp>
          <p:sp>
            <p:nvSpPr>
              <p:cNvPr id="1134" name="TextBox 10"/>
              <p:cNvSpPr/>
              <p:nvPr/>
            </p:nvSpPr>
            <p:spPr>
              <a:xfrm>
                <a:off x="3143160" y="4303800"/>
                <a:ext cx="8343720" cy="516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2800" spc="-1" strike="noStrike">
                    <a:solidFill>
                      <a:srgbClr val="000000"/>
                    </a:solidFill>
                    <a:latin typeface="Poppins"/>
                  </a:rPr>
                  <a:t>Conference 2022</a:t>
                </a:r>
                <a:endParaRPr b="0" lang="en-IN" sz="2800" spc="-1" strike="noStrike">
                  <a:latin typeface="Arial"/>
                </a:endParaRPr>
              </a:p>
            </p:txBody>
          </p:sp>
          <p:sp>
            <p:nvSpPr>
              <p:cNvPr id="1135" name="TextBox 11"/>
              <p:cNvSpPr/>
              <p:nvPr/>
            </p:nvSpPr>
            <p:spPr>
              <a:xfrm>
                <a:off x="3143160" y="4919400"/>
                <a:ext cx="8343720" cy="39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2000" spc="-1" strike="noStrike">
                    <a:solidFill>
                      <a:srgbClr val="000000"/>
                    </a:solidFill>
                    <a:latin typeface="Poppins Light"/>
                  </a:rPr>
                  <a:t>Asia’s Largest Azure Community Conference</a:t>
                </a:r>
                <a:endParaRPr b="0" lang="en-IN" sz="2000" spc="-1" strike="noStrike">
                  <a:latin typeface="Arial"/>
                </a:endParaRPr>
              </a:p>
            </p:txBody>
          </p:sp>
        </p:grpSp>
        <p:sp>
          <p:nvSpPr>
            <p:cNvPr id="1136" name="Straight Connector 5"/>
            <p:cNvSpPr/>
            <p:nvPr/>
          </p:nvSpPr>
          <p:spPr>
            <a:xfrm>
              <a:off x="4654440" y="4622760"/>
              <a:ext cx="833760" cy="360"/>
            </a:xfrm>
            <a:prstGeom prst="line">
              <a:avLst/>
            </a:prstGeom>
            <a:ln w="38100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7" name="Straight Connector 6"/>
            <p:cNvSpPr/>
            <p:nvPr/>
          </p:nvSpPr>
          <p:spPr>
            <a:xfrm>
              <a:off x="9065160" y="4622760"/>
              <a:ext cx="833400" cy="360"/>
            </a:xfrm>
            <a:prstGeom prst="line">
              <a:avLst/>
            </a:prstGeom>
            <a:ln w="38100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38" name="TextBox 18"/>
          <p:cNvSpPr/>
          <p:nvPr/>
        </p:nvSpPr>
        <p:spPr>
          <a:xfrm>
            <a:off x="401040" y="7633800"/>
            <a:ext cx="19904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Poppins"/>
              </a:rPr>
              <a:t>#AzConfDev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160" spc="-1" strike="noStrike">
                <a:solidFill>
                  <a:srgbClr val="000000"/>
                </a:solidFill>
                <a:latin typeface="Segoe UI"/>
              </a:rPr>
              <a:t>Click to edit the title text format</a:t>
            </a:r>
            <a:endParaRPr b="0" lang="en-US" sz="216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6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96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2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9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0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slideLayout" Target="../slideLayouts/slideLayout2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Title 2"/>
          <p:cNvSpPr txBox="1"/>
          <p:nvPr/>
        </p:nvSpPr>
        <p:spPr>
          <a:xfrm>
            <a:off x="2347560" y="720000"/>
            <a:ext cx="109724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1" lang="en-US" sz="8800" spc="-60" strike="noStrike">
                <a:solidFill>
                  <a:srgbClr val="08023f"/>
                </a:solidFill>
                <a:latin typeface="Segoe UI Semibold"/>
              </a:rPr>
              <a:t>Demo</a:t>
            </a:r>
            <a:endParaRPr b="1" lang="en-US" sz="8800" spc="-60" strike="noStrike">
              <a:solidFill>
                <a:srgbClr val="08023f"/>
              </a:solidFill>
              <a:latin typeface="Segoe UI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9"/>
          <p:cNvSpPr/>
          <p:nvPr/>
        </p:nvSpPr>
        <p:spPr>
          <a:xfrm>
            <a:off x="5045400" y="254160"/>
            <a:ext cx="453924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IN" sz="4400" spc="-60" strike="noStrike" u="sng">
                <a:solidFill>
                  <a:srgbClr val="08023f"/>
                </a:solidFill>
                <a:uFillTx/>
                <a:latin typeface="Segoe UI"/>
              </a:rPr>
              <a:t>Platinum Partner</a:t>
            </a:r>
            <a:endParaRPr b="0" lang="en-IN" sz="4400" spc="-1" strike="noStrike">
              <a:latin typeface="Arial"/>
            </a:endParaRPr>
          </a:p>
        </p:txBody>
      </p:sp>
      <p:grpSp>
        <p:nvGrpSpPr>
          <p:cNvPr id="3095" name="Group 9"/>
          <p:cNvGrpSpPr/>
          <p:nvPr/>
        </p:nvGrpSpPr>
        <p:grpSpPr>
          <a:xfrm>
            <a:off x="5621760" y="1163880"/>
            <a:ext cx="3341160" cy="1212480"/>
            <a:chOff x="5621760" y="1163880"/>
            <a:chExt cx="3341160" cy="1212480"/>
          </a:xfrm>
        </p:grpSpPr>
        <p:sp>
          <p:nvSpPr>
            <p:cNvPr id="3096" name="Rectangle: Rounded Corners 7"/>
            <p:cNvSpPr/>
            <p:nvPr/>
          </p:nvSpPr>
          <p:spPr>
            <a:xfrm>
              <a:off x="5621760" y="1163880"/>
              <a:ext cx="3341160" cy="12124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  <p:pic>
          <p:nvPicPr>
            <p:cNvPr id="3097" name="Picture 15" descr="Logo&#10;&#10;Description automatically generated"/>
            <p:cNvPicPr/>
            <p:nvPr/>
          </p:nvPicPr>
          <p:blipFill>
            <a:blip r:embed="rId1"/>
            <a:stretch/>
          </p:blipFill>
          <p:spPr>
            <a:xfrm>
              <a:off x="6023160" y="1226520"/>
              <a:ext cx="2583720" cy="996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98" name="Rectangle 10"/>
          <p:cNvSpPr/>
          <p:nvPr/>
        </p:nvSpPr>
        <p:spPr>
          <a:xfrm>
            <a:off x="5591880" y="2799360"/>
            <a:ext cx="344628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IN" sz="4400" spc="-60" strike="noStrike" u="sng">
                <a:solidFill>
                  <a:srgbClr val="08023f"/>
                </a:solidFill>
                <a:uFillTx/>
                <a:latin typeface="Segoe UI"/>
              </a:rPr>
              <a:t>Gold Partner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99" name="Rectangle 14"/>
          <p:cNvSpPr/>
          <p:nvPr/>
        </p:nvSpPr>
        <p:spPr>
          <a:xfrm>
            <a:off x="5494320" y="5376600"/>
            <a:ext cx="36414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IN" sz="4400" spc="-60" strike="noStrike" u="sng">
                <a:solidFill>
                  <a:srgbClr val="08023f"/>
                </a:solidFill>
                <a:uFillTx/>
                <a:latin typeface="Segoe UI"/>
              </a:rPr>
              <a:t>Silver Partner</a:t>
            </a:r>
            <a:endParaRPr b="0" lang="en-IN" sz="4400" spc="-1" strike="noStrike">
              <a:latin typeface="Arial"/>
            </a:endParaRPr>
          </a:p>
        </p:txBody>
      </p:sp>
      <p:grpSp>
        <p:nvGrpSpPr>
          <p:cNvPr id="3100" name="Group 10"/>
          <p:cNvGrpSpPr/>
          <p:nvPr/>
        </p:nvGrpSpPr>
        <p:grpSpPr>
          <a:xfrm>
            <a:off x="3374280" y="3719520"/>
            <a:ext cx="7343280" cy="1238040"/>
            <a:chOff x="3374280" y="3719520"/>
            <a:chExt cx="7343280" cy="1238040"/>
          </a:xfrm>
        </p:grpSpPr>
        <p:grpSp>
          <p:nvGrpSpPr>
            <p:cNvPr id="3101" name="Group 11"/>
            <p:cNvGrpSpPr/>
            <p:nvPr/>
          </p:nvGrpSpPr>
          <p:grpSpPr>
            <a:xfrm>
              <a:off x="7376400" y="3745080"/>
              <a:ext cx="3341160" cy="1212480"/>
              <a:chOff x="7376400" y="3745080"/>
              <a:chExt cx="3341160" cy="1212480"/>
            </a:xfrm>
          </p:grpSpPr>
          <p:sp>
            <p:nvSpPr>
              <p:cNvPr id="3102" name="Rectangle: Rounded Corners 8"/>
              <p:cNvSpPr/>
              <p:nvPr/>
            </p:nvSpPr>
            <p:spPr>
              <a:xfrm>
                <a:off x="7376400" y="3745080"/>
                <a:ext cx="3341160" cy="121248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solidFill>
                  <a:srgbClr val="ffffff"/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  <p:pic>
            <p:nvPicPr>
              <p:cNvPr id="3103" name="Picture 16" descr="Logo&#10;&#10;Description automatically generated"/>
              <p:cNvPicPr/>
              <p:nvPr/>
            </p:nvPicPr>
            <p:blipFill>
              <a:blip r:embed="rId2"/>
              <a:stretch/>
            </p:blipFill>
            <p:spPr>
              <a:xfrm>
                <a:off x="7699320" y="3812400"/>
                <a:ext cx="2695320" cy="10782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104" name="Group 12"/>
            <p:cNvGrpSpPr/>
            <p:nvPr/>
          </p:nvGrpSpPr>
          <p:grpSpPr>
            <a:xfrm>
              <a:off x="3374280" y="3719520"/>
              <a:ext cx="3341160" cy="1212480"/>
              <a:chOff x="3374280" y="3719520"/>
              <a:chExt cx="3341160" cy="1212480"/>
            </a:xfrm>
          </p:grpSpPr>
          <p:sp>
            <p:nvSpPr>
              <p:cNvPr id="3105" name="Rectangle: Rounded Corners 9"/>
              <p:cNvSpPr/>
              <p:nvPr/>
            </p:nvSpPr>
            <p:spPr>
              <a:xfrm>
                <a:off x="3374280" y="3719520"/>
                <a:ext cx="3341160" cy="121248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solidFill>
                  <a:srgbClr val="ffffff"/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  <p:pic>
            <p:nvPicPr>
              <p:cNvPr id="3106" name="Picture 17" descr="A picture containing text, tableware, plate, dishware&#10;&#10;Description automatically generated"/>
              <p:cNvPicPr/>
              <p:nvPr/>
            </p:nvPicPr>
            <p:blipFill>
              <a:blip r:embed="rId3"/>
              <a:stretch/>
            </p:blipFill>
            <p:spPr>
              <a:xfrm>
                <a:off x="3800520" y="3943800"/>
                <a:ext cx="2488320" cy="87696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107" name="Group 13"/>
          <p:cNvGrpSpPr/>
          <p:nvPr/>
        </p:nvGrpSpPr>
        <p:grpSpPr>
          <a:xfrm>
            <a:off x="2054880" y="6312960"/>
            <a:ext cx="3341160" cy="1212480"/>
            <a:chOff x="2054880" y="6312960"/>
            <a:chExt cx="3341160" cy="1212480"/>
          </a:xfrm>
        </p:grpSpPr>
        <p:sp>
          <p:nvSpPr>
            <p:cNvPr id="3108" name="Rectangle: Rounded Corners 10"/>
            <p:cNvSpPr/>
            <p:nvPr/>
          </p:nvSpPr>
          <p:spPr>
            <a:xfrm>
              <a:off x="2054880" y="6312960"/>
              <a:ext cx="3341160" cy="12124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  <p:pic>
          <p:nvPicPr>
            <p:cNvPr id="3109" name="Picture 18" descr="A picture containing text, clipart, vector graphics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2424600" y="6473160"/>
              <a:ext cx="2601720" cy="892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110" name="Group 14"/>
          <p:cNvGrpSpPr/>
          <p:nvPr/>
        </p:nvGrpSpPr>
        <p:grpSpPr>
          <a:xfrm>
            <a:off x="9147240" y="6312960"/>
            <a:ext cx="3341160" cy="1212480"/>
            <a:chOff x="9147240" y="6312960"/>
            <a:chExt cx="3341160" cy="1212480"/>
          </a:xfrm>
        </p:grpSpPr>
        <p:sp>
          <p:nvSpPr>
            <p:cNvPr id="3111" name="Rectangle: Rounded Corners 12"/>
            <p:cNvSpPr/>
            <p:nvPr/>
          </p:nvSpPr>
          <p:spPr>
            <a:xfrm>
              <a:off x="9147240" y="6312960"/>
              <a:ext cx="3341160" cy="12124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  <p:pic>
          <p:nvPicPr>
            <p:cNvPr id="3112" name="Picture 19" descr="Logo&#10;&#10;Description automatically generated"/>
            <p:cNvPicPr/>
            <p:nvPr/>
          </p:nvPicPr>
          <p:blipFill>
            <a:blip r:embed="rId5"/>
            <a:stretch/>
          </p:blipFill>
          <p:spPr>
            <a:xfrm>
              <a:off x="9985680" y="6313680"/>
              <a:ext cx="1665000" cy="1211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113" name="Group 15"/>
          <p:cNvGrpSpPr/>
          <p:nvPr/>
        </p:nvGrpSpPr>
        <p:grpSpPr>
          <a:xfrm>
            <a:off x="5601240" y="6157800"/>
            <a:ext cx="3341160" cy="1523160"/>
            <a:chOff x="5601240" y="6157800"/>
            <a:chExt cx="3341160" cy="1523160"/>
          </a:xfrm>
        </p:grpSpPr>
        <p:sp>
          <p:nvSpPr>
            <p:cNvPr id="3114" name="Rectangle: Rounded Corners 13"/>
            <p:cNvSpPr/>
            <p:nvPr/>
          </p:nvSpPr>
          <p:spPr>
            <a:xfrm>
              <a:off x="5601240" y="6312960"/>
              <a:ext cx="3341160" cy="12124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  <p:pic>
          <p:nvPicPr>
            <p:cNvPr id="3115" name="Picture 20" descr="Logo&#10;&#10;Description automatically generated"/>
            <p:cNvPicPr/>
            <p:nvPr/>
          </p:nvPicPr>
          <p:blipFill>
            <a:blip r:embed="rId6"/>
            <a:srcRect l="0" t="18365" r="0" b="24176"/>
            <a:stretch/>
          </p:blipFill>
          <p:spPr>
            <a:xfrm>
              <a:off x="5946120" y="6157800"/>
              <a:ext cx="2651040" cy="15231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PlaceHolder 1"/>
          <p:cNvSpPr>
            <a:spLocks noGrp="1"/>
          </p:cNvSpPr>
          <p:nvPr>
            <p:ph type="title"/>
          </p:nvPr>
        </p:nvSpPr>
        <p:spPr>
          <a:xfrm>
            <a:off x="1800000" y="442800"/>
            <a:ext cx="9720000" cy="121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8800" spc="-60" strike="noStrike">
                <a:solidFill>
                  <a:srgbClr val="08023f"/>
                </a:solidFill>
                <a:latin typeface="Segoe UI Semibold"/>
              </a:rPr>
              <a:t>Further Quries? </a:t>
            </a:r>
            <a:endParaRPr b="0" lang="en-US" sz="8800" spc="-60" strike="noStrike">
              <a:solidFill>
                <a:srgbClr val="08023f"/>
              </a:solidFill>
              <a:latin typeface="Segoe UI Semibold"/>
            </a:endParaRPr>
          </a:p>
        </p:txBody>
      </p:sp>
      <p:pic>
        <p:nvPicPr>
          <p:cNvPr id="3117" name="" descr=""/>
          <p:cNvPicPr/>
          <p:nvPr/>
        </p:nvPicPr>
        <p:blipFill>
          <a:blip r:embed="rId1"/>
          <a:srcRect l="8814" t="4862" r="5869" b="3218"/>
          <a:stretch/>
        </p:blipFill>
        <p:spPr>
          <a:xfrm>
            <a:off x="4140360" y="1980000"/>
            <a:ext cx="5219640" cy="52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PlaceHolder 1"/>
          <p:cNvSpPr>
            <a:spLocks noGrp="1"/>
          </p:cNvSpPr>
          <p:nvPr>
            <p:ph type="title"/>
          </p:nvPr>
        </p:nvSpPr>
        <p:spPr>
          <a:xfrm>
            <a:off x="6252120" y="3331080"/>
            <a:ext cx="6870600" cy="68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1" lang="en-US" sz="4400" spc="-1" strike="noStrike">
                <a:solidFill>
                  <a:srgbClr val="000000"/>
                </a:solidFill>
                <a:latin typeface="Segoe UI"/>
              </a:rPr>
              <a:t>C R Bhargavi</a:t>
            </a:r>
            <a:endParaRPr b="1" lang="en-US" sz="44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37" name="PlaceHolder 2"/>
          <p:cNvSpPr>
            <a:spLocks noGrp="1"/>
          </p:cNvSpPr>
          <p:nvPr>
            <p:ph/>
          </p:nvPr>
        </p:nvSpPr>
        <p:spPr>
          <a:xfrm>
            <a:off x="5940000" y="4500360"/>
            <a:ext cx="5486040" cy="89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Mtech Graduate from Bits Pilani 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Blogger, Speaker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Microsoft certified trainer 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Microsoft certified data scientist 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rgbClr val="000000"/>
                </a:solidFill>
                <a:latin typeface="Segoe UI"/>
              </a:rPr>
              <a:t>Expertise in RPA(Uipath, pega), Azure</a:t>
            </a:r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38" name="Picture 1"/>
          <p:cNvSpPr txBox="1"/>
          <p:nvPr/>
        </p:nvSpPr>
        <p:spPr>
          <a:xfrm>
            <a:off x="1260000" y="1870560"/>
            <a:ext cx="4500000" cy="4429440"/>
          </a:xfrm>
          <a:prstGeom prst="rect">
            <a:avLst/>
          </a:prstGeom>
          <a:blipFill rotWithShape="0">
            <a:blip r:embed="rId1"/>
            <a:srcRect l="0" t="9117" r="0" b="0"/>
            <a:stretch/>
          </a:blipFill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r>
              <a:rPr b="0" lang="en-IN" sz="1800" spc="-1" strike="noStrike">
                <a:latin typeface="Arial"/>
              </a:rPr>
              <a:t>ww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itle 5"/>
          <p:cNvSpPr txBox="1"/>
          <p:nvPr/>
        </p:nvSpPr>
        <p:spPr>
          <a:xfrm>
            <a:off x="367920" y="360360"/>
            <a:ext cx="10972440" cy="6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Agenda</a:t>
            </a:r>
            <a:endParaRPr b="0" lang="en-US" sz="4320" spc="-60" strike="noStrike">
              <a:solidFill>
                <a:srgbClr val="08023f"/>
              </a:solidFill>
              <a:latin typeface="Segoe UI Semibold"/>
            </a:endParaRPr>
          </a:p>
        </p:txBody>
      </p:sp>
      <p:sp>
        <p:nvSpPr>
          <p:cNvPr id="3040" name="Text Placeholder 5"/>
          <p:cNvSpPr txBox="1"/>
          <p:nvPr/>
        </p:nvSpPr>
        <p:spPr>
          <a:xfrm>
            <a:off x="547920" y="2527920"/>
            <a:ext cx="12952440" cy="36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-3240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Semibold"/>
              </a:rPr>
              <a:t>1. Introduction to databricks</a:t>
            </a:r>
            <a:endParaRPr b="0" lang="en-US" sz="2400" spc="-1" strike="noStrike">
              <a:solidFill>
                <a:srgbClr val="08023f"/>
              </a:solidFill>
              <a:latin typeface="Segoe UI"/>
            </a:endParaRPr>
          </a:p>
          <a:p>
            <a:pPr indent="-3240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Semibold"/>
              </a:rPr>
              <a:t>2. What is Azure data bricks</a:t>
            </a:r>
            <a:endParaRPr b="0" lang="en-US" sz="2400" spc="-1" strike="noStrike">
              <a:solidFill>
                <a:srgbClr val="08023f"/>
              </a:solidFill>
              <a:latin typeface="Segoe UI"/>
            </a:endParaRPr>
          </a:p>
          <a:p>
            <a:pPr indent="-3240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Semibold"/>
              </a:rPr>
              <a:t>3. Why Azure Data bricks</a:t>
            </a:r>
            <a:endParaRPr b="0" lang="en-US" sz="2400" spc="-1" strike="noStrike">
              <a:solidFill>
                <a:srgbClr val="08023f"/>
              </a:solidFill>
              <a:latin typeface="Segoe UI"/>
            </a:endParaRPr>
          </a:p>
          <a:p>
            <a:pPr indent="-3240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Semibold"/>
              </a:rPr>
              <a:t>4. Apache Spark </a:t>
            </a:r>
            <a:endParaRPr b="0" lang="en-US" sz="2400" spc="-1" strike="noStrike">
              <a:solidFill>
                <a:srgbClr val="08023f"/>
              </a:solidFill>
              <a:latin typeface="Segoe UI"/>
            </a:endParaRPr>
          </a:p>
          <a:p>
            <a:pPr indent="-3240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Semibold"/>
              </a:rPr>
              <a:t>5. Workframes and clusters</a:t>
            </a:r>
            <a:endParaRPr b="0" lang="en-US" sz="2400" spc="-1" strike="noStrike">
              <a:solidFill>
                <a:srgbClr val="08023f"/>
              </a:solidFill>
              <a:latin typeface="Segoe UI"/>
            </a:endParaRPr>
          </a:p>
          <a:p>
            <a:pPr indent="-324000">
              <a:lnSpc>
                <a:spcPts val="32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8023f"/>
                </a:solidFill>
                <a:latin typeface="Segoe UI"/>
                <a:ea typeface="Microsoft YaHei"/>
              </a:rPr>
              <a:t>6. </a:t>
            </a:r>
            <a:r>
              <a:rPr b="0" lang="en-GB" sz="2800" spc="-52" strike="noStrike">
                <a:solidFill>
                  <a:srgbClr val="000000"/>
                </a:solidFill>
                <a:latin typeface="Segoe UI Semibold"/>
              </a:rPr>
              <a:t>Processing Big Data with Azure Databricks</a:t>
            </a:r>
            <a:endParaRPr b="0" lang="en-US" sz="2800" spc="-1" strike="noStrike">
              <a:solidFill>
                <a:srgbClr val="08023f"/>
              </a:solidFill>
              <a:latin typeface="Segoe UI"/>
            </a:endParaRPr>
          </a:p>
          <a:p>
            <a:pPr indent="-324000">
              <a:lnSpc>
                <a:spcPts val="3200"/>
              </a:lnSpc>
              <a:tabLst>
                <a:tab algn="l" pos="0"/>
              </a:tabLst>
            </a:pPr>
            <a:r>
              <a:rPr b="0" lang="en-GB" sz="2800" spc="-52" strike="noStrike">
                <a:solidFill>
                  <a:srgbClr val="000000"/>
                </a:solidFill>
                <a:latin typeface="Segoe UI Semibold"/>
              </a:rPr>
              <a:t>7. Quering Dataframes</a:t>
            </a:r>
            <a:endParaRPr b="0" lang="en-US" sz="2800" spc="-1" strike="noStrike">
              <a:solidFill>
                <a:srgbClr val="08023f"/>
              </a:solidFill>
              <a:latin typeface="Segoe UI"/>
            </a:endParaRPr>
          </a:p>
          <a:p>
            <a:pPr indent="-324000">
              <a:lnSpc>
                <a:spcPts val="3200"/>
              </a:lnSpc>
              <a:tabLst>
                <a:tab algn="l" pos="0"/>
              </a:tabLst>
            </a:pPr>
            <a:r>
              <a:rPr b="0" lang="en-GB" sz="2800" spc="-52" strike="noStrike">
                <a:solidFill>
                  <a:srgbClr val="000000"/>
                </a:solidFill>
                <a:latin typeface="Segoe UI Semibold"/>
              </a:rPr>
              <a:t>8. Demo</a:t>
            </a:r>
            <a:endParaRPr b="0" lang="en-US" sz="2800" spc="-1" strike="noStrike">
              <a:solidFill>
                <a:srgbClr val="08023f"/>
              </a:solidFill>
              <a:latin typeface="Segoe U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PlaceHolder 1"/>
          <p:cNvSpPr>
            <a:spLocks noGrp="1"/>
          </p:cNvSpPr>
          <p:nvPr>
            <p:ph type="title"/>
          </p:nvPr>
        </p:nvSpPr>
        <p:spPr>
          <a:xfrm>
            <a:off x="367560" y="360000"/>
            <a:ext cx="10972440" cy="6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Introduction to Azure Databricks</a:t>
            </a:r>
            <a:endParaRPr b="0" lang="en-US" sz="4320" spc="-60" strike="noStrike">
              <a:solidFill>
                <a:srgbClr val="08023f"/>
              </a:solidFill>
              <a:latin typeface="Segoe UI Semibold"/>
            </a:endParaRPr>
          </a:p>
        </p:txBody>
      </p:sp>
      <p:sp>
        <p:nvSpPr>
          <p:cNvPr id="3042" name="PlaceHolder 2"/>
          <p:cNvSpPr>
            <a:spLocks noGrp="1"/>
          </p:cNvSpPr>
          <p:nvPr>
            <p:ph/>
          </p:nvPr>
        </p:nvSpPr>
        <p:spPr>
          <a:xfrm>
            <a:off x="2988000" y="4754880"/>
            <a:ext cx="10972440" cy="36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1920" spc="-1" strike="noStrike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3043" name="" descr=""/>
          <p:cNvPicPr/>
          <p:nvPr/>
        </p:nvPicPr>
        <p:blipFill>
          <a:blip r:embed="rId1"/>
          <a:srcRect l="4233" t="7093" r="2583" b="2578"/>
          <a:stretch/>
        </p:blipFill>
        <p:spPr>
          <a:xfrm>
            <a:off x="411480" y="1620000"/>
            <a:ext cx="13088520" cy="555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PlaceHolder 1"/>
          <p:cNvSpPr>
            <a:spLocks noGrp="1"/>
          </p:cNvSpPr>
          <p:nvPr>
            <p:ph type="title"/>
          </p:nvPr>
        </p:nvSpPr>
        <p:spPr>
          <a:xfrm>
            <a:off x="540000" y="482040"/>
            <a:ext cx="6399720" cy="5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49" strike="noStrike">
                <a:solidFill>
                  <a:srgbClr val="000000"/>
                </a:solidFill>
                <a:latin typeface="Segoe UI Semibold"/>
              </a:rPr>
              <a:t>What is </a:t>
            </a:r>
            <a:r>
              <a:rPr b="1" lang="en-US" sz="3200" spc="-49" strike="noStrike">
                <a:solidFill>
                  <a:srgbClr val="000000"/>
                </a:solidFill>
                <a:latin typeface="Segoe UI Semibold"/>
              </a:rPr>
              <a:t>Azure Databricks ?</a:t>
            </a:r>
            <a:endParaRPr b="0" lang="en-US" sz="3200" spc="-60" strike="noStrike">
              <a:solidFill>
                <a:srgbClr val="08023f"/>
              </a:solidFill>
              <a:latin typeface="Segoe UI Semibold"/>
            </a:endParaRPr>
          </a:p>
        </p:txBody>
      </p:sp>
      <p:pic>
        <p:nvPicPr>
          <p:cNvPr id="3045" name="Graphic 1" descr="Internet Of Things with solid fill"/>
          <p:cNvPicPr/>
          <p:nvPr/>
        </p:nvPicPr>
        <p:blipFill>
          <a:blip r:embed="rId1"/>
          <a:stretch/>
        </p:blipFill>
        <p:spPr>
          <a:xfrm>
            <a:off x="11520000" y="1800000"/>
            <a:ext cx="1096920" cy="1096920"/>
          </a:xfrm>
          <a:prstGeom prst="rect">
            <a:avLst/>
          </a:prstGeom>
          <a:ln w="0">
            <a:noFill/>
          </a:ln>
        </p:spPr>
      </p:pic>
      <p:pic>
        <p:nvPicPr>
          <p:cNvPr id="3046" name="Graphic 2" descr="Bar graph with upward trend with solid fill"/>
          <p:cNvPicPr/>
          <p:nvPr/>
        </p:nvPicPr>
        <p:blipFill>
          <a:blip r:embed="rId2"/>
          <a:stretch/>
        </p:blipFill>
        <p:spPr>
          <a:xfrm>
            <a:off x="1593000" y="3378600"/>
            <a:ext cx="1096920" cy="1096920"/>
          </a:xfrm>
          <a:prstGeom prst="rect">
            <a:avLst/>
          </a:prstGeom>
          <a:ln w="0">
            <a:noFill/>
          </a:ln>
        </p:spPr>
      </p:pic>
      <p:pic>
        <p:nvPicPr>
          <p:cNvPr id="3047" name="Picture 2" descr="A picture containing text, clipart, vector graphics&#10;&#10;Description automatically generated"/>
          <p:cNvPicPr/>
          <p:nvPr/>
        </p:nvPicPr>
        <p:blipFill>
          <a:blip r:embed="rId3"/>
          <a:stretch/>
        </p:blipFill>
        <p:spPr>
          <a:xfrm>
            <a:off x="4253040" y="6667560"/>
            <a:ext cx="1203120" cy="1004760"/>
          </a:xfrm>
          <a:prstGeom prst="rect">
            <a:avLst/>
          </a:prstGeom>
          <a:ln w="0">
            <a:noFill/>
          </a:ln>
        </p:spPr>
      </p:pic>
      <p:pic>
        <p:nvPicPr>
          <p:cNvPr id="3048" name="Picture 3" descr="Icon&#10;&#10;Description automatically generated"/>
          <p:cNvPicPr/>
          <p:nvPr/>
        </p:nvPicPr>
        <p:blipFill>
          <a:blip r:embed="rId4"/>
          <a:stretch/>
        </p:blipFill>
        <p:spPr>
          <a:xfrm>
            <a:off x="5799600" y="6667560"/>
            <a:ext cx="1004760" cy="1004760"/>
          </a:xfrm>
          <a:prstGeom prst="rect">
            <a:avLst/>
          </a:prstGeom>
          <a:ln w="0">
            <a:noFill/>
          </a:ln>
        </p:spPr>
      </p:pic>
      <p:pic>
        <p:nvPicPr>
          <p:cNvPr id="3049" name="Picture 26" descr="Icon&#10;&#10;Description automatically generated"/>
          <p:cNvPicPr/>
          <p:nvPr/>
        </p:nvPicPr>
        <p:blipFill>
          <a:blip r:embed="rId5"/>
          <a:stretch/>
        </p:blipFill>
        <p:spPr>
          <a:xfrm>
            <a:off x="7148520" y="6667560"/>
            <a:ext cx="1004760" cy="1004760"/>
          </a:xfrm>
          <a:prstGeom prst="rect">
            <a:avLst/>
          </a:prstGeom>
          <a:ln w="0">
            <a:noFill/>
          </a:ln>
        </p:spPr>
      </p:pic>
      <p:sp>
        <p:nvSpPr>
          <p:cNvPr id="3050" name="TextBox 5"/>
          <p:cNvSpPr/>
          <p:nvPr/>
        </p:nvSpPr>
        <p:spPr>
          <a:xfrm>
            <a:off x="4300920" y="5800680"/>
            <a:ext cx="97632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Segoe UI"/>
              </a:rPr>
              <a:t>Azure Blob</a:t>
            </a:r>
            <a:endParaRPr b="0" lang="en-IN" sz="10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Segoe UI"/>
              </a:rPr>
              <a:t>Storage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051" name="TextBox 6"/>
          <p:cNvSpPr/>
          <p:nvPr/>
        </p:nvSpPr>
        <p:spPr>
          <a:xfrm>
            <a:off x="5858280" y="5800680"/>
            <a:ext cx="98244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Segoe UI"/>
              </a:rPr>
              <a:t>Azure Data</a:t>
            </a:r>
            <a:endParaRPr b="0" lang="en-IN" sz="10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Segoe UI"/>
              </a:rPr>
              <a:t>Lake Store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052" name="TextBox 7"/>
          <p:cNvSpPr/>
          <p:nvPr/>
        </p:nvSpPr>
        <p:spPr>
          <a:xfrm>
            <a:off x="7030440" y="5800680"/>
            <a:ext cx="124020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Segoe UI"/>
              </a:rPr>
              <a:t>Azure SQL Data</a:t>
            </a:r>
            <a:endParaRPr b="0" lang="en-IN" sz="10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Segoe UI"/>
              </a:rPr>
              <a:t>Warehouse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053" name="TextBox 8"/>
          <p:cNvSpPr/>
          <p:nvPr/>
        </p:nvSpPr>
        <p:spPr>
          <a:xfrm>
            <a:off x="9635760" y="6458040"/>
            <a:ext cx="81936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Segoe UI"/>
              </a:rPr>
              <a:t>Hadoop</a:t>
            </a:r>
            <a:endParaRPr b="0" lang="en-IN" sz="10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Segoe UI"/>
              </a:rPr>
              <a:t>Storage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054" name="TextBox 9"/>
          <p:cNvSpPr/>
          <p:nvPr/>
        </p:nvSpPr>
        <p:spPr>
          <a:xfrm>
            <a:off x="8580240" y="6458040"/>
            <a:ext cx="78300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Segoe UI"/>
              </a:rPr>
              <a:t>Apache</a:t>
            </a:r>
            <a:endParaRPr b="0" lang="en-IN" sz="10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Segoe UI"/>
              </a:rPr>
              <a:t>Kafka</a:t>
            </a:r>
            <a:endParaRPr b="0" lang="en-IN" sz="1000" spc="-1" strike="noStrike">
              <a:latin typeface="Arial"/>
            </a:endParaRPr>
          </a:p>
        </p:txBody>
      </p:sp>
      <p:pic>
        <p:nvPicPr>
          <p:cNvPr id="3055" name="Graphic 3" descr="Abacus outline"/>
          <p:cNvPicPr/>
          <p:nvPr/>
        </p:nvPicPr>
        <p:blipFill>
          <a:blip r:embed="rId6"/>
          <a:stretch/>
        </p:blipFill>
        <p:spPr>
          <a:xfrm>
            <a:off x="1595520" y="4689720"/>
            <a:ext cx="1096920" cy="1096920"/>
          </a:xfrm>
          <a:prstGeom prst="rect">
            <a:avLst/>
          </a:prstGeom>
          <a:ln w="0">
            <a:noFill/>
          </a:ln>
        </p:spPr>
      </p:pic>
      <p:pic>
        <p:nvPicPr>
          <p:cNvPr id="3056" name="Graphic 4" descr="Aquarius with solid fill"/>
          <p:cNvPicPr/>
          <p:nvPr/>
        </p:nvPicPr>
        <p:blipFill>
          <a:blip r:embed="rId7"/>
          <a:stretch/>
        </p:blipFill>
        <p:spPr>
          <a:xfrm>
            <a:off x="11778480" y="2846880"/>
            <a:ext cx="1096920" cy="1096920"/>
          </a:xfrm>
          <a:prstGeom prst="rect">
            <a:avLst/>
          </a:prstGeom>
          <a:ln w="0">
            <a:noFill/>
          </a:ln>
        </p:spPr>
      </p:pic>
      <p:pic>
        <p:nvPicPr>
          <p:cNvPr id="3057" name="Picture 27" descr="Icon&#10;&#10;Description automatically generated"/>
          <p:cNvPicPr/>
          <p:nvPr/>
        </p:nvPicPr>
        <p:blipFill>
          <a:blip r:embed="rId8"/>
          <a:stretch/>
        </p:blipFill>
        <p:spPr>
          <a:xfrm>
            <a:off x="11343600" y="3926520"/>
            <a:ext cx="1965960" cy="1310400"/>
          </a:xfrm>
          <a:prstGeom prst="rect">
            <a:avLst/>
          </a:prstGeom>
          <a:ln w="0">
            <a:noFill/>
          </a:ln>
        </p:spPr>
      </p:pic>
      <p:pic>
        <p:nvPicPr>
          <p:cNvPr id="3058" name="Picture 28" descr="Icon&#10;&#10;Description automatically generated"/>
          <p:cNvPicPr/>
          <p:nvPr/>
        </p:nvPicPr>
        <p:blipFill>
          <a:blip r:embed="rId9"/>
          <a:stretch/>
        </p:blipFill>
        <p:spPr>
          <a:xfrm>
            <a:off x="11427840" y="5236920"/>
            <a:ext cx="992160" cy="839880"/>
          </a:xfrm>
          <a:prstGeom prst="rect">
            <a:avLst/>
          </a:prstGeom>
          <a:ln w="0">
            <a:noFill/>
          </a:ln>
        </p:spPr>
      </p:pic>
      <p:sp>
        <p:nvSpPr>
          <p:cNvPr id="3059" name="TextBox 10"/>
          <p:cNvSpPr/>
          <p:nvPr/>
        </p:nvSpPr>
        <p:spPr>
          <a:xfrm>
            <a:off x="4838400" y="3289680"/>
            <a:ext cx="4619520" cy="6217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</a:rPr>
              <a:t>Databricks Runtime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060" name="Graphic 5" descr="Cloud with solid fill"/>
          <p:cNvPicPr/>
          <p:nvPr/>
        </p:nvPicPr>
        <p:blipFill>
          <a:blip r:embed="rId10"/>
          <a:stretch/>
        </p:blipFill>
        <p:spPr>
          <a:xfrm>
            <a:off x="1651320" y="2082600"/>
            <a:ext cx="1096920" cy="1096920"/>
          </a:xfrm>
          <a:prstGeom prst="rect">
            <a:avLst/>
          </a:prstGeom>
          <a:ln w="0">
            <a:noFill/>
          </a:ln>
        </p:spPr>
      </p:pic>
      <p:pic>
        <p:nvPicPr>
          <p:cNvPr id="3061" name="Graphic 12" descr="Flask with solid fill"/>
          <p:cNvPicPr/>
          <p:nvPr/>
        </p:nvPicPr>
        <p:blipFill>
          <a:blip r:embed="rId11"/>
          <a:stretch/>
        </p:blipFill>
        <p:spPr>
          <a:xfrm>
            <a:off x="2020320" y="2241360"/>
            <a:ext cx="779040" cy="779040"/>
          </a:xfrm>
          <a:prstGeom prst="rect">
            <a:avLst/>
          </a:prstGeom>
          <a:ln w="0">
            <a:noFill/>
          </a:ln>
        </p:spPr>
      </p:pic>
      <p:sp>
        <p:nvSpPr>
          <p:cNvPr id="3062" name="TextBox 11"/>
          <p:cNvSpPr/>
          <p:nvPr/>
        </p:nvSpPr>
        <p:spPr>
          <a:xfrm>
            <a:off x="1559880" y="1500120"/>
            <a:ext cx="127836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 anchor="t">
            <a:spAutoFit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</a:rPr>
              <a:t>People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063" name="TextBox 12"/>
          <p:cNvSpPr/>
          <p:nvPr/>
        </p:nvSpPr>
        <p:spPr>
          <a:xfrm>
            <a:off x="11734200" y="916560"/>
            <a:ext cx="105264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 anchor="t">
            <a:spAutoFit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</a:rPr>
              <a:t>Apps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064" name="TextBox 13"/>
          <p:cNvSpPr/>
          <p:nvPr/>
        </p:nvSpPr>
        <p:spPr>
          <a:xfrm>
            <a:off x="104400" y="2417040"/>
            <a:ext cx="15465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 anchor="t">
            <a:spAutoFit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Data Science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065" name="TextBox 14"/>
          <p:cNvSpPr/>
          <p:nvPr/>
        </p:nvSpPr>
        <p:spPr>
          <a:xfrm>
            <a:off x="104040" y="3682800"/>
            <a:ext cx="1656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 anchor="t">
            <a:spAutoFit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Data Engineer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066" name="TextBox 15"/>
          <p:cNvSpPr/>
          <p:nvPr/>
        </p:nvSpPr>
        <p:spPr>
          <a:xfrm>
            <a:off x="104040" y="4996800"/>
            <a:ext cx="18036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 anchor="t">
            <a:spAutoFit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Business Analyst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067" name="TextBox 16"/>
          <p:cNvSpPr/>
          <p:nvPr/>
        </p:nvSpPr>
        <p:spPr>
          <a:xfrm>
            <a:off x="12807360" y="1917720"/>
            <a:ext cx="165600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Deep Learning</a:t>
            </a:r>
            <a:endParaRPr b="0" lang="en-IN" sz="12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ML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068" name="TextBox 17"/>
          <p:cNvSpPr/>
          <p:nvPr/>
        </p:nvSpPr>
        <p:spPr>
          <a:xfrm>
            <a:off x="12807360" y="3160440"/>
            <a:ext cx="1656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Streaming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069" name="TextBox 18"/>
          <p:cNvSpPr/>
          <p:nvPr/>
        </p:nvSpPr>
        <p:spPr>
          <a:xfrm>
            <a:off x="12807360" y="4357080"/>
            <a:ext cx="1656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Power BI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070" name="TextBox 24"/>
          <p:cNvSpPr/>
          <p:nvPr/>
        </p:nvSpPr>
        <p:spPr>
          <a:xfrm>
            <a:off x="12807360" y="5399640"/>
            <a:ext cx="1656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Segoe UI"/>
              </a:rPr>
              <a:t>Data Warehousing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071" name="TextBox 36"/>
          <p:cNvSpPr/>
          <p:nvPr/>
        </p:nvSpPr>
        <p:spPr>
          <a:xfrm>
            <a:off x="5722560" y="4813560"/>
            <a:ext cx="2669040" cy="6217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 anchor="t">
            <a:spAutoFit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</a:rPr>
              <a:t>Apache Spark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072" name="TextBox 37"/>
          <p:cNvSpPr/>
          <p:nvPr/>
        </p:nvSpPr>
        <p:spPr>
          <a:xfrm>
            <a:off x="5619960" y="1482120"/>
            <a:ext cx="3389040" cy="105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 anchor="t">
            <a:spAutoFit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Segoe UI"/>
              </a:rPr>
              <a:t>Azure Databricks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Segoe UI"/>
              </a:rPr>
              <a:t>Analytics Platform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73" name="Rectangle 16"/>
          <p:cNvSpPr/>
          <p:nvPr/>
        </p:nvSpPr>
        <p:spPr>
          <a:xfrm>
            <a:off x="3381120" y="1482120"/>
            <a:ext cx="6698880" cy="4097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PlaceHolder 1"/>
          <p:cNvSpPr>
            <a:spLocks noGrp="1"/>
          </p:cNvSpPr>
          <p:nvPr>
            <p:ph type="title"/>
          </p:nvPr>
        </p:nvSpPr>
        <p:spPr>
          <a:xfrm>
            <a:off x="360000" y="406440"/>
            <a:ext cx="10972440" cy="67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Why Azure Databricks</a:t>
            </a:r>
            <a:endParaRPr b="0" lang="en-US" sz="4320" spc="-60" strike="noStrike">
              <a:solidFill>
                <a:srgbClr val="08023f"/>
              </a:solidFill>
              <a:latin typeface="Segoe UI Semibold"/>
            </a:endParaRPr>
          </a:p>
        </p:txBody>
      </p:sp>
      <p:sp>
        <p:nvSpPr>
          <p:cNvPr id="3075" name="PlaceHolder 2"/>
          <p:cNvSpPr>
            <a:spLocks noGrp="1"/>
          </p:cNvSpPr>
          <p:nvPr>
            <p:ph/>
          </p:nvPr>
        </p:nvSpPr>
        <p:spPr>
          <a:xfrm>
            <a:off x="547560" y="1611000"/>
            <a:ext cx="12952440" cy="36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-3240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Semibold"/>
              </a:rPr>
              <a:t>Apache Spark-based analytics platform:</a:t>
            </a:r>
            <a:endParaRPr b="0" lang="en-US" sz="2400" spc="-1" strike="noStrike">
              <a:solidFill>
                <a:srgbClr val="08023f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Segoe UI"/>
                <a:ea typeface="Segoe UI"/>
              </a:rPr>
              <a:t>Simplifies the provisioning and collaboration of Apache Spark-based analytical solutions dealing with batch and streaming data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  <a:p>
            <a:pPr indent="-3240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Semibold"/>
                <a:ea typeface="Segoe UI"/>
              </a:rPr>
              <a:t>Comprehensive Spark library support:</a:t>
            </a:r>
            <a:endParaRPr b="0" lang="en-US" sz="2400" spc="-1" strike="noStrike">
              <a:solidFill>
                <a:srgbClr val="08023f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  <a:ea typeface="Segoe UI"/>
              </a:rPr>
              <a:t>Support includes SQL, DataFrames, MLlib, </a:t>
            </a:r>
            <a:r>
              <a:rPr b="0" lang="en-GB" sz="2400" spc="-1" strike="noStrike">
                <a:solidFill>
                  <a:srgbClr val="24292e"/>
                </a:solidFill>
                <a:latin typeface="-apple-system"/>
                <a:ea typeface="Segoe UI"/>
              </a:rPr>
              <a:t>Hyperspace and MSSparkUtil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76" name="Rectangle 8"/>
          <p:cNvSpPr/>
          <p:nvPr/>
        </p:nvSpPr>
        <p:spPr>
          <a:xfrm>
            <a:off x="540000" y="4771800"/>
            <a:ext cx="10359720" cy="808200"/>
          </a:xfrm>
          <a:prstGeom prst="rect">
            <a:avLst/>
          </a:prstGeom>
          <a:noFill/>
          <a:ln w="635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1440" lIns="0" rIns="0" tIns="0" bIns="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Semibold"/>
              </a:rPr>
              <a:t>Integration with other Cloud Services: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Segoe UI"/>
              </a:rPr>
              <a:t>Can integrate with a variety of Azure data platform services and Power BI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077" name="Rectangle 7"/>
          <p:cNvSpPr/>
          <p:nvPr/>
        </p:nvSpPr>
        <p:spPr>
          <a:xfrm>
            <a:off x="620280" y="3871800"/>
            <a:ext cx="10359720" cy="808200"/>
          </a:xfrm>
          <a:prstGeom prst="rect">
            <a:avLst/>
          </a:prstGeom>
          <a:noFill/>
          <a:ln w="635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1440" lIns="0" rIns="0" tIns="0" bIns="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Semibold"/>
              </a:rPr>
              <a:t>Enterprise Security: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Segoe UI"/>
              </a:rPr>
              <a:t>Utilizes the security capabilities of Azure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PlaceHolder 1"/>
          <p:cNvSpPr>
            <a:spLocks noGrp="1"/>
          </p:cNvSpPr>
          <p:nvPr>
            <p:ph type="title"/>
          </p:nvPr>
        </p:nvSpPr>
        <p:spPr>
          <a:xfrm>
            <a:off x="547560" y="540000"/>
            <a:ext cx="10972440" cy="5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Workspace and clusters</a:t>
            </a:r>
            <a:endParaRPr b="0" lang="en-US" sz="4320" spc="-60" strike="noStrike">
              <a:solidFill>
                <a:srgbClr val="08023f"/>
              </a:solidFill>
              <a:latin typeface="Segoe UI Semibold"/>
            </a:endParaRPr>
          </a:p>
        </p:txBody>
      </p:sp>
      <p:sp>
        <p:nvSpPr>
          <p:cNvPr id="3079" name="Text Placeholder 3"/>
          <p:cNvSpPr txBox="1"/>
          <p:nvPr/>
        </p:nvSpPr>
        <p:spPr>
          <a:xfrm>
            <a:off x="441360" y="1997280"/>
            <a:ext cx="5578560" cy="39758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txBody>
          <a:bodyPr tIns="91440" anchor="t">
            <a:noAutofit/>
          </a:bodyPr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Segoe UI Semibold"/>
              </a:rPr>
              <a:t>Workspaces</a:t>
            </a:r>
            <a:endParaRPr b="0" lang="en-US" sz="2400" spc="-49" strike="noStrike">
              <a:solidFill>
                <a:srgbClr val="000000"/>
              </a:solidFill>
              <a:latin typeface="Segoe UI Semibold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400" spc="-49" strike="noStrike">
              <a:solidFill>
                <a:srgbClr val="000000"/>
              </a:solidFill>
              <a:latin typeface="Segoe UI Semibold"/>
            </a:endParaRPr>
          </a:p>
          <a:p>
            <a:pPr marL="343080" indent="-3430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Helvetica Neue"/>
              </a:rPr>
              <a:t>Like folders, provide a way to organize a user’s code/notebooks, libraries, data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  <a:p>
            <a:pPr marL="343080" indent="-3430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Helvetica Neue"/>
              </a:rPr>
              <a:t>Each user has a separate directory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  <a:p>
            <a:pPr marL="343080" indent="-3430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Helvetica Neue"/>
              </a:rPr>
              <a:t>Hierarchical, allow subfolders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  <a:p>
            <a:pPr marL="343080" indent="-3430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Helvetica Neue"/>
              </a:rPr>
              <a:t>Allow collaboration with colleagues and access control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80" name="Text Placeholder 4"/>
          <p:cNvSpPr txBox="1"/>
          <p:nvPr/>
        </p:nvSpPr>
        <p:spPr>
          <a:xfrm>
            <a:off x="6120000" y="1964160"/>
            <a:ext cx="5543640" cy="41558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txBody>
          <a:bodyPr tIns="91440" anchor="t">
            <a:noAutofit/>
          </a:bodyPr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Segoe UI Semibold"/>
              </a:rPr>
              <a:t>Clusters</a:t>
            </a:r>
            <a:endParaRPr b="0" lang="en-US" sz="2400" spc="-49" strike="noStrike">
              <a:solidFill>
                <a:srgbClr val="000000"/>
              </a:solidFill>
              <a:latin typeface="Segoe UI Semibold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400" spc="-49" strike="noStrike">
              <a:solidFill>
                <a:srgbClr val="000000"/>
              </a:solidFill>
              <a:latin typeface="Segoe UI Semibold"/>
            </a:endParaRPr>
          </a:p>
          <a:p>
            <a:pPr marL="343080" indent="-3430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Helvetica Neue"/>
              </a:rPr>
              <a:t>Groups of nodes/machines where workloads are executed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  <a:p>
            <a:pPr marL="343080" indent="-3430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Helvetica Neue"/>
              </a:rPr>
              <a:t>All purpose or job-oriented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  <a:p>
            <a:pPr marL="343080" indent="-3430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Helvetica Neue"/>
              </a:rPr>
              <a:t>Multiple runtimes available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  <a:p>
            <a:pPr marL="343080" indent="-3430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Helvetica Neue"/>
              </a:rPr>
              <a:t>Allow provisioning via libraries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  <a:p>
            <a:pPr marL="343080" indent="-3430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Helvetica Neue"/>
              </a:rPr>
              <a:t>Multiple hardware configurations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  <a:p>
            <a:pPr marL="343080" indent="-3430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2400" spc="-49" strike="noStrike">
                <a:solidFill>
                  <a:srgbClr val="000000"/>
                </a:solidFill>
                <a:latin typeface="Helvetica Neue"/>
              </a:rPr>
              <a:t>Autoscaling, auto-termination</a:t>
            </a:r>
            <a:endParaRPr b="0" lang="en-US" sz="2400" spc="-1" strike="noStrike">
              <a:solidFill>
                <a:srgbClr val="000000"/>
              </a:solidFill>
              <a:latin typeface="Segoe UI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400" spc="-49" strike="noStrike">
              <a:solidFill>
                <a:srgbClr val="000000"/>
              </a:solidFill>
              <a:latin typeface="Segoe UI Semibold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400" spc="-49" strike="noStrike">
              <a:solidFill>
                <a:srgbClr val="000000"/>
              </a:solidFill>
              <a:latin typeface="Segoe UI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Title 4"/>
          <p:cNvSpPr txBox="1"/>
          <p:nvPr/>
        </p:nvSpPr>
        <p:spPr>
          <a:xfrm>
            <a:off x="360000" y="439560"/>
            <a:ext cx="9292680" cy="82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ts val="3200"/>
              </a:lnSpc>
            </a:pPr>
            <a:r>
              <a:rPr b="0" lang="en-GB" sz="2800" spc="-52" strike="noStrike">
                <a:solidFill>
                  <a:srgbClr val="000000"/>
                </a:solidFill>
                <a:latin typeface="Segoe UI Semibold"/>
              </a:rPr>
              <a:t>Processing Big Data with Azure Databricks</a:t>
            </a:r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3082" name="Group 1"/>
          <p:cNvGrpSpPr/>
          <p:nvPr/>
        </p:nvGrpSpPr>
        <p:grpSpPr>
          <a:xfrm>
            <a:off x="2160000" y="1440000"/>
            <a:ext cx="7020000" cy="5760000"/>
            <a:chOff x="2160000" y="1440000"/>
            <a:chExt cx="7020000" cy="5760000"/>
          </a:xfrm>
        </p:grpSpPr>
        <p:sp>
          <p:nvSpPr>
            <p:cNvPr id="3083" name="Oval 6"/>
            <p:cNvSpPr/>
            <p:nvPr/>
          </p:nvSpPr>
          <p:spPr>
            <a:xfrm>
              <a:off x="2886480" y="2045520"/>
              <a:ext cx="5544000" cy="4567680"/>
            </a:xfrm>
            <a:prstGeom prst="ellipse">
              <a:avLst/>
            </a:prstGeom>
            <a:noFill/>
            <a:ln w="19050">
              <a:solidFill>
                <a:srgbClr val="ffffff">
                  <a:lumMod val="65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4" name="Oval 7"/>
            <p:cNvSpPr/>
            <p:nvPr/>
          </p:nvSpPr>
          <p:spPr>
            <a:xfrm>
              <a:off x="2160000" y="1440000"/>
              <a:ext cx="2827440" cy="2329560"/>
            </a:xfrm>
            <a:prstGeom prst="ellipse">
              <a:avLst/>
            </a:prstGeom>
            <a:solidFill>
              <a:srgbClr val="243a5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numCol="1" spcCol="0" horzOverflow="overflow" vertOverflow="overflow"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Segoe UI Semibold"/>
                  <a:ea typeface="Segoe UI"/>
                </a:rPr>
                <a:t>1.</a:t>
              </a:r>
              <a:br/>
              <a:r>
                <a:rPr b="0" lang="en-US" sz="2400" spc="-1" strike="noStrike">
                  <a:solidFill>
                    <a:srgbClr val="ffffff"/>
                  </a:solidFill>
                  <a:latin typeface="Segoe UI Semibold"/>
                  <a:ea typeface="Segoe UI"/>
                </a:rPr>
                <a:t>Ingestion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085" name="Oval 8"/>
            <p:cNvSpPr/>
            <p:nvPr/>
          </p:nvSpPr>
          <p:spPr>
            <a:xfrm>
              <a:off x="6352560" y="1440000"/>
              <a:ext cx="2827440" cy="2329560"/>
            </a:xfrm>
            <a:prstGeom prst="ellipse">
              <a:avLst/>
            </a:prstGeom>
            <a:solidFill>
              <a:srgbClr val="243a5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numCol="1" spcCol="0" horzOverflow="overflow" vertOverflow="overflow"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Segoe UI Semibold"/>
                  <a:ea typeface="Segoe UI"/>
                </a:rPr>
                <a:t>2.</a:t>
              </a:r>
              <a:br/>
              <a:r>
                <a:rPr b="0" lang="en-US" sz="2400" spc="-1" strike="noStrike">
                  <a:solidFill>
                    <a:srgbClr val="ffffff"/>
                  </a:solidFill>
                  <a:latin typeface="Segoe UI Semibold"/>
                  <a:ea typeface="Segoe UI"/>
                </a:rPr>
                <a:t>Store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086" name="Oval 9"/>
            <p:cNvSpPr/>
            <p:nvPr/>
          </p:nvSpPr>
          <p:spPr>
            <a:xfrm>
              <a:off x="6352560" y="4870440"/>
              <a:ext cx="2827440" cy="2329560"/>
            </a:xfrm>
            <a:prstGeom prst="ellipse">
              <a:avLst/>
            </a:prstGeom>
            <a:solidFill>
              <a:srgbClr val="243a5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numCol="1" spcCol="0" horzOverflow="overflow" vertOverflow="overflow"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Segoe UI Semibold"/>
                  <a:ea typeface="Segoe UI"/>
                </a:rPr>
                <a:t>3.</a:t>
              </a:r>
              <a:br/>
              <a:r>
                <a:rPr b="0" lang="en-US" sz="2400" spc="-1" strike="noStrike">
                  <a:solidFill>
                    <a:srgbClr val="ffffff"/>
                  </a:solidFill>
                  <a:latin typeface="Segoe UI Semibold"/>
                  <a:ea typeface="Segoe UI"/>
                </a:rPr>
                <a:t>Prep &amp; train</a:t>
              </a:r>
              <a:endParaRPr b="0" lang="en-IN" sz="2400" spc="-1" strike="noStrike">
                <a:latin typeface="Arial"/>
              </a:endParaRPr>
            </a:p>
          </p:txBody>
        </p:sp>
        <p:sp>
          <p:nvSpPr>
            <p:cNvPr id="3087" name="Oval 10"/>
            <p:cNvSpPr/>
            <p:nvPr/>
          </p:nvSpPr>
          <p:spPr>
            <a:xfrm>
              <a:off x="2259000" y="4870440"/>
              <a:ext cx="2827440" cy="2329560"/>
            </a:xfrm>
            <a:prstGeom prst="ellipse">
              <a:avLst/>
            </a:prstGeom>
            <a:solidFill>
              <a:srgbClr val="243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numCol="1" spcCol="0" horzOverflow="overflow" vertOverflow="overflow"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Segoe UI Semibold"/>
                  <a:ea typeface="Segoe UI"/>
                </a:rPr>
                <a:t>4.</a:t>
              </a:r>
              <a:br/>
              <a:r>
                <a:rPr b="0" lang="en-US" sz="2400" spc="-1" strike="noStrike">
                  <a:solidFill>
                    <a:srgbClr val="ffffff"/>
                  </a:solidFill>
                  <a:latin typeface="Segoe UI Semibold"/>
                  <a:ea typeface="Segoe UI"/>
                </a:rPr>
                <a:t>Model &amp; serve</a:t>
              </a:r>
              <a:endParaRPr b="0" lang="en-IN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Rectangle 5"/>
          <p:cNvSpPr/>
          <p:nvPr/>
        </p:nvSpPr>
        <p:spPr>
          <a:xfrm>
            <a:off x="540000" y="1260000"/>
            <a:ext cx="11880000" cy="5040000"/>
          </a:xfrm>
          <a:prstGeom prst="rect">
            <a:avLst/>
          </a:prstGeom>
          <a:solidFill>
            <a:schemeClr val="accent6"/>
          </a:solidFill>
          <a:ln>
            <a:solidFill>
              <a:srgbClr val="000000"/>
            </a:solidFill>
            <a:round/>
          </a:ln>
          <a:effectLst>
            <a:outerShdw algn="t" blurRad="5076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numCol="1" spcCol="0" horzOverflow="overflow" vertOverflow="overflow" lIns="182880" rIns="182880" tIns="146160" bIns="146160" anchor="t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from pyspark.sql.functions import isnan, when, count, col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from pyspark.sql.types import *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dfTrips = spark.read.csv('dbfs:/FileStore/tables/nyc_taxi.csv', header=True, inferSchema=True)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dfCompanies = spark.read.csv('wasb://spark@account.blob.core.windows.net/data/taxi_companies.csv’)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dfTripsByCompany = dfTrips.join(dfCompanies, dfTrips.companyId == dfCompanies.id).groupBy(“branch").count()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udfConvert = udf(lambda z: c_to_f(z), DoubleType())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df.filter(col('temperature').isNotNull()) \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  </a:t>
            </a: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.withColumn("tempC", col("temperature")) \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  </a:t>
            </a: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.select(col("tempC"), c_to_f(col("tempC")).alias("tempF"))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df.count() - df.dropDuplicates().count()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df.select([count(when(col(c).isNull(), c)).alias(c) for c in df.columns])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df = df.fillna({'passengerCount':'1'}).dropna()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ourier New"/>
              </a:rPr>
              <a:t>display(df.describe())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089" name="Title 1"/>
          <p:cNvSpPr txBox="1"/>
          <p:nvPr/>
        </p:nvSpPr>
        <p:spPr>
          <a:xfrm>
            <a:off x="547920" y="543960"/>
            <a:ext cx="10972440" cy="5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US" sz="4320" spc="-60" strike="noStrike">
                <a:solidFill>
                  <a:srgbClr val="08023f"/>
                </a:solidFill>
                <a:latin typeface="Segoe UI Semibold"/>
              </a:rPr>
              <a:t>Quering Dataframes</a:t>
            </a:r>
            <a:endParaRPr b="0" lang="en-US" sz="4320" spc="-60" strike="noStrike">
              <a:solidFill>
                <a:srgbClr val="08023f"/>
              </a:solidFill>
              <a:latin typeface="Segoe UI Semibold"/>
            </a:endParaRPr>
          </a:p>
        </p:txBody>
      </p:sp>
      <p:sp>
        <p:nvSpPr>
          <p:cNvPr id="3090" name="Speech Bubble: Rectangle with Corners Rounded 4"/>
          <p:cNvSpPr/>
          <p:nvPr/>
        </p:nvSpPr>
        <p:spPr>
          <a:xfrm>
            <a:off x="10080000" y="1258920"/>
            <a:ext cx="2179800" cy="901080"/>
          </a:xfrm>
          <a:prstGeom prst="wedgeRoundRectCallout">
            <a:avLst>
              <a:gd name="adj1" fmla="val -197113"/>
              <a:gd name="adj2" fmla="val 50429"/>
              <a:gd name="adj3" fmla="val 16667"/>
            </a:avLst>
          </a:prstGeom>
          <a:solidFill>
            <a:srgbClr val="ffffff"/>
          </a:solidFill>
          <a:ln w="28575">
            <a:solidFill>
              <a:srgbClr val="0078d4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numCol="1" spcCol="0" horzOverflow="overflow" vertOverflow="overflow" lIns="182880" rIns="182880" tIns="146160" bIns="146160" anchor="t">
            <a:noAutofit/>
          </a:bodyPr>
          <a:p>
            <a:pPr algn="ctr">
              <a:lnSpc>
                <a:spcPct val="90000"/>
              </a:lnSpc>
            </a:pPr>
            <a:r>
              <a:rPr b="0" lang="en-US" sz="1400" spc="-1" strike="noStrike">
                <a:solidFill>
                  <a:srgbClr val="000041"/>
                </a:solidFill>
                <a:latin typeface="Segoe UI"/>
                <a:ea typeface="Segoe UI"/>
              </a:rPr>
              <a:t>Read/write data from multiple data sources, in multiple formats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091" name="Speech Bubble: Rectangle with Corners Rounded 6"/>
          <p:cNvSpPr/>
          <p:nvPr/>
        </p:nvSpPr>
        <p:spPr>
          <a:xfrm>
            <a:off x="8800200" y="3600000"/>
            <a:ext cx="2179800" cy="901080"/>
          </a:xfrm>
          <a:prstGeom prst="wedgeRoundRectCallout">
            <a:avLst>
              <a:gd name="adj1" fmla="val -170549"/>
              <a:gd name="adj2" fmla="val -61446"/>
              <a:gd name="adj3" fmla="val 16667"/>
            </a:avLst>
          </a:prstGeom>
          <a:solidFill>
            <a:srgbClr val="ffffff"/>
          </a:solidFill>
          <a:ln w="28575">
            <a:solidFill>
              <a:srgbClr val="0078d4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numCol="1" spcCol="0" horzOverflow="overflow" vertOverflow="overflow" lIns="182880" rIns="182880" tIns="146160" bIns="146160" anchor="t">
            <a:noAutofit/>
          </a:bodyPr>
          <a:p>
            <a:pPr algn="ctr">
              <a:lnSpc>
                <a:spcPct val="90000"/>
              </a:lnSpc>
            </a:pPr>
            <a:r>
              <a:rPr b="0" lang="en-US" sz="1400" spc="-1" strike="noStrike">
                <a:solidFill>
                  <a:srgbClr val="000041"/>
                </a:solidFill>
                <a:latin typeface="Segoe UI"/>
                <a:ea typeface="Segoe UI"/>
              </a:rPr>
              <a:t>Aggregate, join, group, union data using DataFrames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092" name="Speech Bubble: Rectangle with Corners Rounded 7"/>
          <p:cNvSpPr/>
          <p:nvPr/>
        </p:nvSpPr>
        <p:spPr>
          <a:xfrm>
            <a:off x="9360000" y="5050080"/>
            <a:ext cx="2179800" cy="901080"/>
          </a:xfrm>
          <a:prstGeom prst="wedgeRoundRectCallout">
            <a:avLst>
              <a:gd name="adj1" fmla="val -349456"/>
              <a:gd name="adj2" fmla="val 45399"/>
              <a:gd name="adj3" fmla="val 16667"/>
            </a:avLst>
          </a:prstGeom>
          <a:solidFill>
            <a:srgbClr val="ffffff"/>
          </a:solidFill>
          <a:ln w="28575">
            <a:solidFill>
              <a:srgbClr val="0078d4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numCol="1" spcCol="0" horzOverflow="overflow" vertOverflow="overflow" lIns="182880" rIns="182880" tIns="146160" bIns="146160" anchor="t">
            <a:noAutofit/>
          </a:bodyPr>
          <a:p>
            <a:pPr algn="ctr">
              <a:lnSpc>
                <a:spcPct val="90000"/>
              </a:lnSpc>
            </a:pPr>
            <a:r>
              <a:rPr b="0" lang="en-US" sz="1400" spc="-1" strike="noStrike">
                <a:solidFill>
                  <a:srgbClr val="000041"/>
                </a:solidFill>
                <a:latin typeface="Segoe UI"/>
                <a:ea typeface="Segoe UI"/>
              </a:rPr>
              <a:t>Clean data, </a:t>
            </a:r>
            <a:endParaRPr b="0" lang="en-IN" sz="14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1400" spc="-1" strike="noStrike">
                <a:solidFill>
                  <a:srgbClr val="000041"/>
                </a:solidFill>
                <a:latin typeface="Segoe UI"/>
                <a:ea typeface="Segoe UI"/>
              </a:rPr>
              <a:t>explore and determine statistics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17</TotalTime>
  <Application>LibreOffice/7.2.4.1$Windows_X86_64 LibreOffice_project/27d75539669ac387bb498e35313b970b7fe9c4f9</Application>
  <AppVersion>15.0000</AppVersion>
  <Words>26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2020-10-17T05:30:34Z</dcterms:created>
  <dc:creator/>
  <dc:description/>
  <dc:language>en-IN</dc:language>
  <cp:lastModifiedBy/>
  <dcterms:modified xsi:type="dcterms:W3CDTF">2022-10-21T12:00:29Z</dcterms:modified>
  <cp:revision>23</cp:revision>
  <dc:subject/>
  <dc:title>Document or 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0x010100FB6A37E6996C184D85BF3BA8E3563761</vt:lpwstr>
  </property>
  <property fmtid="{D5CDD505-2E9C-101B-9397-08002B2CF9AE}" pid="3" name="MSIP_Label_f42aa342-8706-4288-bd11-ebb85995028c_Application">
    <vt:lpwstr>Microsoft Azure Information Protection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Extended_MSFT_Method">
    <vt:lpwstr>Automatic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Owner">
    <vt:lpwstr>vijoris@microsoft.com</vt:lpwstr>
  </property>
  <property fmtid="{D5CDD505-2E9C-101B-9397-08002B2CF9AE}" pid="8" name="MSIP_Label_f42aa342-8706-4288-bd11-ebb85995028c_SetDate">
    <vt:lpwstr>2018-06-21T17:19:54.4078926Z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PresentationFormat">
    <vt:lpwstr>Custom</vt:lpwstr>
  </property>
  <property fmtid="{D5CDD505-2E9C-101B-9397-08002B2CF9AE}" pid="11" name="Sensitivity">
    <vt:lpwstr>General</vt:lpwstr>
  </property>
  <property fmtid="{D5CDD505-2E9C-101B-9397-08002B2CF9AE}" pid="12" name="Slides">
    <vt:i4>16</vt:i4>
  </property>
</Properties>
</file>